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3" r:id="rId1"/>
  </p:sldMasterIdLst>
  <p:notesMasterIdLst>
    <p:notesMasterId r:id="rId18"/>
  </p:notesMasterIdLst>
  <p:sldIdLst>
    <p:sldId id="256" r:id="rId2"/>
    <p:sldId id="270" r:id="rId3"/>
    <p:sldId id="276" r:id="rId4"/>
    <p:sldId id="287" r:id="rId5"/>
    <p:sldId id="288" r:id="rId6"/>
    <p:sldId id="286" r:id="rId7"/>
    <p:sldId id="284" r:id="rId8"/>
    <p:sldId id="285" r:id="rId9"/>
    <p:sldId id="271" r:id="rId10"/>
    <p:sldId id="272" r:id="rId11"/>
    <p:sldId id="273" r:id="rId12"/>
    <p:sldId id="278" r:id="rId13"/>
    <p:sldId id="281" r:id="rId14"/>
    <p:sldId id="282" r:id="rId15"/>
    <p:sldId id="283" r:id="rId16"/>
    <p:sldId id="268" r:id="rId17"/>
  </p:sldIdLst>
  <p:sldSz cx="20104100" cy="11309350"/>
  <p:notesSz cx="20104100" cy="11309350"/>
  <p:embeddedFontLs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IBM Plex Sans" panose="020B0503050203000203" pitchFamily="34"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Montserrat Medium" panose="00000600000000000000" pitchFamily="2" charset="0"/>
      <p:regular r:id="rId32"/>
      <p:bold r:id="rId33"/>
      <p:italic r:id="rId34"/>
      <p:boldItalic r:id="rId35"/>
    </p:embeddedFont>
    <p:embeddedFont>
      <p:font typeface="Space Grotesk SemiBold"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73D"/>
    <a:srgbClr val="FF463C"/>
    <a:srgbClr val="0099DF"/>
    <a:srgbClr val="FFFF66"/>
    <a:srgbClr val="FFFF00"/>
    <a:srgbClr val="032D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5FFDBE-63EE-4373-A1CE-A2AA4FAEDD18}">
  <a:tblStyle styleId="{735FFDBE-63EE-4373-A1CE-A2AA4FAEDD18}"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65" d="100"/>
          <a:sy n="65" d="100"/>
        </p:scale>
        <p:origin x="708" y="9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02138"/>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463694" y="1495105"/>
            <a:ext cx="17176710" cy="56800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19490101" y="10667600"/>
            <a:ext cx="349884" cy="332104"/>
          </a:xfrm>
          <a:prstGeom prst="rect">
            <a:avLst/>
          </a:prstGeom>
          <a:noFill/>
          <a:ln>
            <a:noFill/>
          </a:ln>
        </p:spPr>
        <p:txBody>
          <a:bodyPr spcFirstLastPara="1" wrap="square" lIns="0" tIns="0" rIns="0" bIns="0" anchor="t" anchorCtr="0">
            <a:spAutoFit/>
          </a:bodyPr>
          <a:lstStyle>
            <a:lvl1pPr marL="38100" lvl="0" indent="0">
              <a:lnSpc>
                <a:spcPct val="100000"/>
              </a:lnSpc>
              <a:spcBef>
                <a:spcPts val="0"/>
              </a:spcBef>
              <a:buNone/>
              <a:defRPr sz="1950" b="0" i="0">
                <a:solidFill>
                  <a:srgbClr val="181818"/>
                </a:solidFill>
                <a:latin typeface="Montserrat Medium"/>
                <a:ea typeface="Montserrat Medium"/>
                <a:cs typeface="Montserrat Medium"/>
                <a:sym typeface="Montserrat Medium"/>
              </a:defRPr>
            </a:lvl1pPr>
            <a:lvl2pPr marL="38100" lvl="1" indent="0">
              <a:lnSpc>
                <a:spcPct val="100000"/>
              </a:lnSpc>
              <a:spcBef>
                <a:spcPts val="0"/>
              </a:spcBef>
              <a:buNone/>
              <a:defRPr sz="1950" b="0" i="0">
                <a:solidFill>
                  <a:srgbClr val="181818"/>
                </a:solidFill>
                <a:latin typeface="Montserrat Medium"/>
                <a:ea typeface="Montserrat Medium"/>
                <a:cs typeface="Montserrat Medium"/>
                <a:sym typeface="Montserrat Medium"/>
              </a:defRPr>
            </a:lvl2pPr>
            <a:lvl3pPr marL="38100" lvl="2" indent="0">
              <a:lnSpc>
                <a:spcPct val="100000"/>
              </a:lnSpc>
              <a:spcBef>
                <a:spcPts val="0"/>
              </a:spcBef>
              <a:buNone/>
              <a:defRPr sz="1950" b="0" i="0">
                <a:solidFill>
                  <a:srgbClr val="181818"/>
                </a:solidFill>
                <a:latin typeface="Montserrat Medium"/>
                <a:ea typeface="Montserrat Medium"/>
                <a:cs typeface="Montserrat Medium"/>
                <a:sym typeface="Montserrat Medium"/>
              </a:defRPr>
            </a:lvl3pPr>
            <a:lvl4pPr marL="38100" lvl="3" indent="0">
              <a:lnSpc>
                <a:spcPct val="100000"/>
              </a:lnSpc>
              <a:spcBef>
                <a:spcPts val="0"/>
              </a:spcBef>
              <a:buNone/>
              <a:defRPr sz="1950" b="0" i="0">
                <a:solidFill>
                  <a:srgbClr val="181818"/>
                </a:solidFill>
                <a:latin typeface="Montserrat Medium"/>
                <a:ea typeface="Montserrat Medium"/>
                <a:cs typeface="Montserrat Medium"/>
                <a:sym typeface="Montserrat Medium"/>
              </a:defRPr>
            </a:lvl4pPr>
            <a:lvl5pPr marL="38100" lvl="4" indent="0">
              <a:lnSpc>
                <a:spcPct val="100000"/>
              </a:lnSpc>
              <a:spcBef>
                <a:spcPts val="0"/>
              </a:spcBef>
              <a:buNone/>
              <a:defRPr sz="1950" b="0" i="0">
                <a:solidFill>
                  <a:srgbClr val="181818"/>
                </a:solidFill>
                <a:latin typeface="Montserrat Medium"/>
                <a:ea typeface="Montserrat Medium"/>
                <a:cs typeface="Montserrat Medium"/>
                <a:sym typeface="Montserrat Medium"/>
              </a:defRPr>
            </a:lvl5pPr>
            <a:lvl6pPr marL="38100" lvl="5" indent="0">
              <a:lnSpc>
                <a:spcPct val="100000"/>
              </a:lnSpc>
              <a:spcBef>
                <a:spcPts val="0"/>
              </a:spcBef>
              <a:buNone/>
              <a:defRPr sz="1950" b="0" i="0">
                <a:solidFill>
                  <a:srgbClr val="181818"/>
                </a:solidFill>
                <a:latin typeface="Montserrat Medium"/>
                <a:ea typeface="Montserrat Medium"/>
                <a:cs typeface="Montserrat Medium"/>
                <a:sym typeface="Montserrat Medium"/>
              </a:defRPr>
            </a:lvl6pPr>
            <a:lvl7pPr marL="38100" lvl="6" indent="0">
              <a:lnSpc>
                <a:spcPct val="100000"/>
              </a:lnSpc>
              <a:spcBef>
                <a:spcPts val="0"/>
              </a:spcBef>
              <a:buNone/>
              <a:defRPr sz="1950" b="0" i="0">
                <a:solidFill>
                  <a:srgbClr val="181818"/>
                </a:solidFill>
                <a:latin typeface="Montserrat Medium"/>
                <a:ea typeface="Montserrat Medium"/>
                <a:cs typeface="Montserrat Medium"/>
                <a:sym typeface="Montserrat Medium"/>
              </a:defRPr>
            </a:lvl7pPr>
            <a:lvl8pPr marL="38100" lvl="7" indent="0">
              <a:lnSpc>
                <a:spcPct val="100000"/>
              </a:lnSpc>
              <a:spcBef>
                <a:spcPts val="0"/>
              </a:spcBef>
              <a:buNone/>
              <a:defRPr sz="1950" b="0" i="0">
                <a:solidFill>
                  <a:srgbClr val="181818"/>
                </a:solidFill>
                <a:latin typeface="Montserrat Medium"/>
                <a:ea typeface="Montserrat Medium"/>
                <a:cs typeface="Montserrat Medium"/>
                <a:sym typeface="Montserrat Medium"/>
              </a:defRPr>
            </a:lvl8pPr>
            <a:lvl9pPr marL="38100" lvl="8" indent="0">
              <a:lnSpc>
                <a:spcPct val="100000"/>
              </a:lnSpc>
              <a:spcBef>
                <a:spcPts val="0"/>
              </a:spcBef>
              <a:buNone/>
              <a:defRPr sz="1950" b="0" i="0">
                <a:solidFill>
                  <a:srgbClr val="181818"/>
                </a:solidFill>
                <a:latin typeface="Montserrat Medium"/>
                <a:ea typeface="Montserrat Medium"/>
                <a:cs typeface="Montserrat Medium"/>
                <a:sym typeface="Montserrat Medium"/>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Google Shape;25;p4"/>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19490101" y="10667600"/>
            <a:ext cx="349884" cy="332104"/>
          </a:xfrm>
          <a:prstGeom prst="rect">
            <a:avLst/>
          </a:prstGeom>
          <a:noFill/>
          <a:ln>
            <a:noFill/>
          </a:ln>
        </p:spPr>
        <p:txBody>
          <a:bodyPr spcFirstLastPara="1" wrap="square" lIns="0" tIns="0" rIns="0" bIns="0" anchor="t" anchorCtr="0">
            <a:spAutoFit/>
          </a:bodyPr>
          <a:lstStyle>
            <a:lvl1pPr marL="38100" lvl="0" indent="0">
              <a:lnSpc>
                <a:spcPct val="100000"/>
              </a:lnSpc>
              <a:spcBef>
                <a:spcPts val="0"/>
              </a:spcBef>
              <a:buNone/>
              <a:defRPr sz="1950" b="0" i="0">
                <a:solidFill>
                  <a:srgbClr val="181818"/>
                </a:solidFill>
                <a:latin typeface="Montserrat Medium"/>
                <a:ea typeface="Montserrat Medium"/>
                <a:cs typeface="Montserrat Medium"/>
                <a:sym typeface="Montserrat Medium"/>
              </a:defRPr>
            </a:lvl1pPr>
            <a:lvl2pPr marL="38100" lvl="1" indent="0">
              <a:lnSpc>
                <a:spcPct val="100000"/>
              </a:lnSpc>
              <a:spcBef>
                <a:spcPts val="0"/>
              </a:spcBef>
              <a:buNone/>
              <a:defRPr sz="1950" b="0" i="0">
                <a:solidFill>
                  <a:srgbClr val="181818"/>
                </a:solidFill>
                <a:latin typeface="Montserrat Medium"/>
                <a:ea typeface="Montserrat Medium"/>
                <a:cs typeface="Montserrat Medium"/>
                <a:sym typeface="Montserrat Medium"/>
              </a:defRPr>
            </a:lvl2pPr>
            <a:lvl3pPr marL="38100" lvl="2" indent="0">
              <a:lnSpc>
                <a:spcPct val="100000"/>
              </a:lnSpc>
              <a:spcBef>
                <a:spcPts val="0"/>
              </a:spcBef>
              <a:buNone/>
              <a:defRPr sz="1950" b="0" i="0">
                <a:solidFill>
                  <a:srgbClr val="181818"/>
                </a:solidFill>
                <a:latin typeface="Montserrat Medium"/>
                <a:ea typeface="Montserrat Medium"/>
                <a:cs typeface="Montserrat Medium"/>
                <a:sym typeface="Montserrat Medium"/>
              </a:defRPr>
            </a:lvl3pPr>
            <a:lvl4pPr marL="38100" lvl="3" indent="0">
              <a:lnSpc>
                <a:spcPct val="100000"/>
              </a:lnSpc>
              <a:spcBef>
                <a:spcPts val="0"/>
              </a:spcBef>
              <a:buNone/>
              <a:defRPr sz="1950" b="0" i="0">
                <a:solidFill>
                  <a:srgbClr val="181818"/>
                </a:solidFill>
                <a:latin typeface="Montserrat Medium"/>
                <a:ea typeface="Montserrat Medium"/>
                <a:cs typeface="Montserrat Medium"/>
                <a:sym typeface="Montserrat Medium"/>
              </a:defRPr>
            </a:lvl4pPr>
            <a:lvl5pPr marL="38100" lvl="4" indent="0">
              <a:lnSpc>
                <a:spcPct val="100000"/>
              </a:lnSpc>
              <a:spcBef>
                <a:spcPts val="0"/>
              </a:spcBef>
              <a:buNone/>
              <a:defRPr sz="1950" b="0" i="0">
                <a:solidFill>
                  <a:srgbClr val="181818"/>
                </a:solidFill>
                <a:latin typeface="Montserrat Medium"/>
                <a:ea typeface="Montserrat Medium"/>
                <a:cs typeface="Montserrat Medium"/>
                <a:sym typeface="Montserrat Medium"/>
              </a:defRPr>
            </a:lvl5pPr>
            <a:lvl6pPr marL="38100" lvl="5" indent="0">
              <a:lnSpc>
                <a:spcPct val="100000"/>
              </a:lnSpc>
              <a:spcBef>
                <a:spcPts val="0"/>
              </a:spcBef>
              <a:buNone/>
              <a:defRPr sz="1950" b="0" i="0">
                <a:solidFill>
                  <a:srgbClr val="181818"/>
                </a:solidFill>
                <a:latin typeface="Montserrat Medium"/>
                <a:ea typeface="Montserrat Medium"/>
                <a:cs typeface="Montserrat Medium"/>
                <a:sym typeface="Montserrat Medium"/>
              </a:defRPr>
            </a:lvl6pPr>
            <a:lvl7pPr marL="38100" lvl="6" indent="0">
              <a:lnSpc>
                <a:spcPct val="100000"/>
              </a:lnSpc>
              <a:spcBef>
                <a:spcPts val="0"/>
              </a:spcBef>
              <a:buNone/>
              <a:defRPr sz="1950" b="0" i="0">
                <a:solidFill>
                  <a:srgbClr val="181818"/>
                </a:solidFill>
                <a:latin typeface="Montserrat Medium"/>
                <a:ea typeface="Montserrat Medium"/>
                <a:cs typeface="Montserrat Medium"/>
                <a:sym typeface="Montserrat Medium"/>
              </a:defRPr>
            </a:lvl7pPr>
            <a:lvl8pPr marL="38100" lvl="7" indent="0">
              <a:lnSpc>
                <a:spcPct val="100000"/>
              </a:lnSpc>
              <a:spcBef>
                <a:spcPts val="0"/>
              </a:spcBef>
              <a:buNone/>
              <a:defRPr sz="1950" b="0" i="0">
                <a:solidFill>
                  <a:srgbClr val="181818"/>
                </a:solidFill>
                <a:latin typeface="Montserrat Medium"/>
                <a:ea typeface="Montserrat Medium"/>
                <a:cs typeface="Montserrat Medium"/>
                <a:sym typeface="Montserrat Medium"/>
              </a:defRPr>
            </a:lvl8pPr>
            <a:lvl9pPr marL="38100" lvl="8" indent="0">
              <a:lnSpc>
                <a:spcPct val="100000"/>
              </a:lnSpc>
              <a:spcBef>
                <a:spcPts val="0"/>
              </a:spcBef>
              <a:buNone/>
              <a:defRPr sz="1950" b="0" i="0">
                <a:solidFill>
                  <a:srgbClr val="181818"/>
                </a:solidFill>
                <a:latin typeface="Montserrat Medium"/>
                <a:ea typeface="Montserrat Medium"/>
                <a:cs typeface="Montserrat Medium"/>
                <a:sym typeface="Montserrat Medium"/>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5"/>
        <p:cNvGrpSpPr/>
        <p:nvPr/>
      </p:nvGrpSpPr>
      <p:grpSpPr>
        <a:xfrm>
          <a:off x="0" y="0"/>
          <a:ext cx="0" cy="0"/>
          <a:chOff x="0" y="0"/>
          <a:chExt cx="0" cy="0"/>
        </a:xfrm>
      </p:grpSpPr>
      <p:sp>
        <p:nvSpPr>
          <p:cNvPr id="36" name="Google Shape;36;p6"/>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02138"/>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9159795" y="1344954"/>
            <a:ext cx="3018154" cy="9302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0" i="0">
                <a:solidFill>
                  <a:srgbClr val="F8FFFF"/>
                </a:solidFill>
                <a:latin typeface="IBM Plex Sans"/>
                <a:ea typeface="IBM Plex Sans"/>
                <a:cs typeface="IBM Plex Sans"/>
                <a:sym typeface="IBM Plex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19490101" y="10667600"/>
            <a:ext cx="349884" cy="332104"/>
          </a:xfrm>
          <a:prstGeom prst="rect">
            <a:avLst/>
          </a:prstGeom>
          <a:noFill/>
          <a:ln>
            <a:noFill/>
          </a:ln>
        </p:spPr>
        <p:txBody>
          <a:bodyPr spcFirstLastPara="1" wrap="square" lIns="0" tIns="0" rIns="0" bIns="0" anchor="t" anchorCtr="0">
            <a:spAutoFit/>
          </a:bodyPr>
          <a:lstStyle>
            <a:lvl1pPr marL="38100" lvl="0" indent="0">
              <a:lnSpc>
                <a:spcPct val="100000"/>
              </a:lnSpc>
              <a:spcBef>
                <a:spcPts val="0"/>
              </a:spcBef>
              <a:buNone/>
              <a:defRPr sz="1950" b="0" i="0">
                <a:solidFill>
                  <a:srgbClr val="181818"/>
                </a:solidFill>
                <a:latin typeface="Montserrat Medium"/>
                <a:ea typeface="Montserrat Medium"/>
                <a:cs typeface="Montserrat Medium"/>
                <a:sym typeface="Montserrat Medium"/>
              </a:defRPr>
            </a:lvl1pPr>
            <a:lvl2pPr marL="38100" lvl="1" indent="0">
              <a:lnSpc>
                <a:spcPct val="100000"/>
              </a:lnSpc>
              <a:spcBef>
                <a:spcPts val="0"/>
              </a:spcBef>
              <a:buNone/>
              <a:defRPr sz="1950" b="0" i="0">
                <a:solidFill>
                  <a:srgbClr val="181818"/>
                </a:solidFill>
                <a:latin typeface="Montserrat Medium"/>
                <a:ea typeface="Montserrat Medium"/>
                <a:cs typeface="Montserrat Medium"/>
                <a:sym typeface="Montserrat Medium"/>
              </a:defRPr>
            </a:lvl2pPr>
            <a:lvl3pPr marL="38100" lvl="2" indent="0">
              <a:lnSpc>
                <a:spcPct val="100000"/>
              </a:lnSpc>
              <a:spcBef>
                <a:spcPts val="0"/>
              </a:spcBef>
              <a:buNone/>
              <a:defRPr sz="1950" b="0" i="0">
                <a:solidFill>
                  <a:srgbClr val="181818"/>
                </a:solidFill>
                <a:latin typeface="Montserrat Medium"/>
                <a:ea typeface="Montserrat Medium"/>
                <a:cs typeface="Montserrat Medium"/>
                <a:sym typeface="Montserrat Medium"/>
              </a:defRPr>
            </a:lvl3pPr>
            <a:lvl4pPr marL="38100" lvl="3" indent="0">
              <a:lnSpc>
                <a:spcPct val="100000"/>
              </a:lnSpc>
              <a:spcBef>
                <a:spcPts val="0"/>
              </a:spcBef>
              <a:buNone/>
              <a:defRPr sz="1950" b="0" i="0">
                <a:solidFill>
                  <a:srgbClr val="181818"/>
                </a:solidFill>
                <a:latin typeface="Montserrat Medium"/>
                <a:ea typeface="Montserrat Medium"/>
                <a:cs typeface="Montserrat Medium"/>
                <a:sym typeface="Montserrat Medium"/>
              </a:defRPr>
            </a:lvl4pPr>
            <a:lvl5pPr marL="38100" lvl="4" indent="0">
              <a:lnSpc>
                <a:spcPct val="100000"/>
              </a:lnSpc>
              <a:spcBef>
                <a:spcPts val="0"/>
              </a:spcBef>
              <a:buNone/>
              <a:defRPr sz="1950" b="0" i="0">
                <a:solidFill>
                  <a:srgbClr val="181818"/>
                </a:solidFill>
                <a:latin typeface="Montserrat Medium"/>
                <a:ea typeface="Montserrat Medium"/>
                <a:cs typeface="Montserrat Medium"/>
                <a:sym typeface="Montserrat Medium"/>
              </a:defRPr>
            </a:lvl5pPr>
            <a:lvl6pPr marL="38100" lvl="5" indent="0">
              <a:lnSpc>
                <a:spcPct val="100000"/>
              </a:lnSpc>
              <a:spcBef>
                <a:spcPts val="0"/>
              </a:spcBef>
              <a:buNone/>
              <a:defRPr sz="1950" b="0" i="0">
                <a:solidFill>
                  <a:srgbClr val="181818"/>
                </a:solidFill>
                <a:latin typeface="Montserrat Medium"/>
                <a:ea typeface="Montserrat Medium"/>
                <a:cs typeface="Montserrat Medium"/>
                <a:sym typeface="Montserrat Medium"/>
              </a:defRPr>
            </a:lvl6pPr>
            <a:lvl7pPr marL="38100" lvl="6" indent="0">
              <a:lnSpc>
                <a:spcPct val="100000"/>
              </a:lnSpc>
              <a:spcBef>
                <a:spcPts val="0"/>
              </a:spcBef>
              <a:buNone/>
              <a:defRPr sz="1950" b="0" i="0">
                <a:solidFill>
                  <a:srgbClr val="181818"/>
                </a:solidFill>
                <a:latin typeface="Montserrat Medium"/>
                <a:ea typeface="Montserrat Medium"/>
                <a:cs typeface="Montserrat Medium"/>
                <a:sym typeface="Montserrat Medium"/>
              </a:defRPr>
            </a:lvl7pPr>
            <a:lvl8pPr marL="38100" lvl="7" indent="0">
              <a:lnSpc>
                <a:spcPct val="100000"/>
              </a:lnSpc>
              <a:spcBef>
                <a:spcPts val="0"/>
              </a:spcBef>
              <a:buNone/>
              <a:defRPr sz="1950" b="0" i="0">
                <a:solidFill>
                  <a:srgbClr val="181818"/>
                </a:solidFill>
                <a:latin typeface="Montserrat Medium"/>
                <a:ea typeface="Montserrat Medium"/>
                <a:cs typeface="Montserrat Medium"/>
                <a:sym typeface="Montserrat Medium"/>
              </a:defRPr>
            </a:lvl8pPr>
            <a:lvl9pPr marL="38100" lvl="8" indent="0">
              <a:lnSpc>
                <a:spcPct val="100000"/>
              </a:lnSpc>
              <a:spcBef>
                <a:spcPts val="0"/>
              </a:spcBef>
              <a:buNone/>
              <a:defRPr sz="1950" b="0" i="0">
                <a:solidFill>
                  <a:srgbClr val="181818"/>
                </a:solidFill>
                <a:latin typeface="Montserrat Medium"/>
                <a:ea typeface="Montserrat Medium"/>
                <a:cs typeface="Montserrat Medium"/>
                <a:sym typeface="Montserrat Medium"/>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59795" y="1344954"/>
            <a:ext cx="3018154" cy="9302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900" b="0" i="0" u="none" strike="noStrike" cap="none">
                <a:solidFill>
                  <a:srgbClr val="F8FFFF"/>
                </a:solidFill>
                <a:latin typeface="IBM Plex Sans"/>
                <a:ea typeface="IBM Plex Sans"/>
                <a:cs typeface="IBM Plex Sans"/>
                <a:sym typeface="IBM Plex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978997" y="1824545"/>
            <a:ext cx="16642715" cy="745617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950" b="1" i="0" u="none" strike="noStrike" cap="none">
                <a:solidFill>
                  <a:schemeClr val="lt1"/>
                </a:solidFill>
                <a:latin typeface="Space Grotesk SemiBold"/>
                <a:ea typeface="Space Grotesk SemiBold"/>
                <a:cs typeface="Space Grotesk SemiBold"/>
                <a:sym typeface="Space Grotesk SemiBold"/>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sldNum" idx="12"/>
          </p:nvPr>
        </p:nvSpPr>
        <p:spPr>
          <a:xfrm>
            <a:off x="19490101" y="10667600"/>
            <a:ext cx="349884" cy="332104"/>
          </a:xfrm>
          <a:prstGeom prst="rect">
            <a:avLst/>
          </a:prstGeom>
          <a:noFill/>
          <a:ln>
            <a:noFill/>
          </a:ln>
        </p:spPr>
        <p:txBody>
          <a:bodyPr spcFirstLastPara="1" wrap="square" lIns="0" tIns="0" rIns="0" bIns="0" anchor="t" anchorCtr="0">
            <a:spAutoFit/>
          </a:bodyPr>
          <a:lstStyle>
            <a:lvl1pPr marL="38100" lvl="0" indent="0">
              <a:lnSpc>
                <a:spcPct val="100000"/>
              </a:lnSpc>
              <a:spcBef>
                <a:spcPts val="0"/>
              </a:spcBef>
              <a:buNone/>
              <a:defRPr sz="1950" b="0" i="0">
                <a:solidFill>
                  <a:srgbClr val="181818"/>
                </a:solidFill>
                <a:latin typeface="Montserrat Medium"/>
                <a:ea typeface="Montserrat Medium"/>
                <a:cs typeface="Montserrat Medium"/>
                <a:sym typeface="Montserrat Medium"/>
              </a:defRPr>
            </a:lvl1pPr>
            <a:lvl2pPr marL="38100" lvl="1" indent="0">
              <a:lnSpc>
                <a:spcPct val="100000"/>
              </a:lnSpc>
              <a:spcBef>
                <a:spcPts val="0"/>
              </a:spcBef>
              <a:buNone/>
              <a:defRPr sz="1950" b="0" i="0">
                <a:solidFill>
                  <a:srgbClr val="181818"/>
                </a:solidFill>
                <a:latin typeface="Montserrat Medium"/>
                <a:ea typeface="Montserrat Medium"/>
                <a:cs typeface="Montserrat Medium"/>
                <a:sym typeface="Montserrat Medium"/>
              </a:defRPr>
            </a:lvl2pPr>
            <a:lvl3pPr marL="38100" lvl="2" indent="0">
              <a:lnSpc>
                <a:spcPct val="100000"/>
              </a:lnSpc>
              <a:spcBef>
                <a:spcPts val="0"/>
              </a:spcBef>
              <a:buNone/>
              <a:defRPr sz="1950" b="0" i="0">
                <a:solidFill>
                  <a:srgbClr val="181818"/>
                </a:solidFill>
                <a:latin typeface="Montserrat Medium"/>
                <a:ea typeface="Montserrat Medium"/>
                <a:cs typeface="Montserrat Medium"/>
                <a:sym typeface="Montserrat Medium"/>
              </a:defRPr>
            </a:lvl3pPr>
            <a:lvl4pPr marL="38100" lvl="3" indent="0">
              <a:lnSpc>
                <a:spcPct val="100000"/>
              </a:lnSpc>
              <a:spcBef>
                <a:spcPts val="0"/>
              </a:spcBef>
              <a:buNone/>
              <a:defRPr sz="1950" b="0" i="0">
                <a:solidFill>
                  <a:srgbClr val="181818"/>
                </a:solidFill>
                <a:latin typeface="Montserrat Medium"/>
                <a:ea typeface="Montserrat Medium"/>
                <a:cs typeface="Montserrat Medium"/>
                <a:sym typeface="Montserrat Medium"/>
              </a:defRPr>
            </a:lvl4pPr>
            <a:lvl5pPr marL="38100" lvl="4" indent="0">
              <a:lnSpc>
                <a:spcPct val="100000"/>
              </a:lnSpc>
              <a:spcBef>
                <a:spcPts val="0"/>
              </a:spcBef>
              <a:buNone/>
              <a:defRPr sz="1950" b="0" i="0">
                <a:solidFill>
                  <a:srgbClr val="181818"/>
                </a:solidFill>
                <a:latin typeface="Montserrat Medium"/>
                <a:ea typeface="Montserrat Medium"/>
                <a:cs typeface="Montserrat Medium"/>
                <a:sym typeface="Montserrat Medium"/>
              </a:defRPr>
            </a:lvl5pPr>
            <a:lvl6pPr marL="38100" lvl="5" indent="0">
              <a:lnSpc>
                <a:spcPct val="100000"/>
              </a:lnSpc>
              <a:spcBef>
                <a:spcPts val="0"/>
              </a:spcBef>
              <a:buNone/>
              <a:defRPr sz="1950" b="0" i="0">
                <a:solidFill>
                  <a:srgbClr val="181818"/>
                </a:solidFill>
                <a:latin typeface="Montserrat Medium"/>
                <a:ea typeface="Montserrat Medium"/>
                <a:cs typeface="Montserrat Medium"/>
                <a:sym typeface="Montserrat Medium"/>
              </a:defRPr>
            </a:lvl6pPr>
            <a:lvl7pPr marL="38100" lvl="6" indent="0">
              <a:lnSpc>
                <a:spcPct val="100000"/>
              </a:lnSpc>
              <a:spcBef>
                <a:spcPts val="0"/>
              </a:spcBef>
              <a:buNone/>
              <a:defRPr sz="1950" b="0" i="0">
                <a:solidFill>
                  <a:srgbClr val="181818"/>
                </a:solidFill>
                <a:latin typeface="Montserrat Medium"/>
                <a:ea typeface="Montserrat Medium"/>
                <a:cs typeface="Montserrat Medium"/>
                <a:sym typeface="Montserrat Medium"/>
              </a:defRPr>
            </a:lvl7pPr>
            <a:lvl8pPr marL="38100" lvl="7" indent="0">
              <a:lnSpc>
                <a:spcPct val="100000"/>
              </a:lnSpc>
              <a:spcBef>
                <a:spcPts val="0"/>
              </a:spcBef>
              <a:buNone/>
              <a:defRPr sz="1950" b="0" i="0">
                <a:solidFill>
                  <a:srgbClr val="181818"/>
                </a:solidFill>
                <a:latin typeface="Montserrat Medium"/>
                <a:ea typeface="Montserrat Medium"/>
                <a:cs typeface="Montserrat Medium"/>
                <a:sym typeface="Montserrat Medium"/>
              </a:defRPr>
            </a:lvl8pPr>
            <a:lvl9pPr marL="38100" lvl="8" indent="0">
              <a:lnSpc>
                <a:spcPct val="100000"/>
              </a:lnSpc>
              <a:spcBef>
                <a:spcPts val="0"/>
              </a:spcBef>
              <a:buNone/>
              <a:defRPr sz="1950" b="0" i="0">
                <a:solidFill>
                  <a:srgbClr val="181818"/>
                </a:solidFill>
                <a:latin typeface="Montserrat Medium"/>
                <a:ea typeface="Montserrat Medium"/>
                <a:cs typeface="Montserrat Medium"/>
                <a:sym typeface="Montserrat Medium"/>
              </a:defRPr>
            </a:lvl9pPr>
          </a:lstStyle>
          <a:p>
            <a:pPr marL="3810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2" name="TextBox 1"/>
          <p:cNvSpPr txBox="1"/>
          <p:nvPr/>
        </p:nvSpPr>
        <p:spPr>
          <a:xfrm>
            <a:off x="541641" y="297871"/>
            <a:ext cx="9476128" cy="4312442"/>
          </a:xfrm>
          <a:prstGeom prst="rect">
            <a:avLst/>
          </a:prstGeom>
          <a:noFill/>
        </p:spPr>
        <p:txBody>
          <a:bodyPr wrap="square" rtlCol="0">
            <a:spAutoFit/>
          </a:bodyPr>
          <a:lstStyle/>
          <a:p>
            <a:pPr algn="ctr"/>
            <a:r>
              <a:rPr lang="en-US" sz="8800" b="1" dirty="0">
                <a:solidFill>
                  <a:schemeClr val="bg1"/>
                </a:solidFill>
                <a:latin typeface="Times New Roman" panose="02020603050405020304" pitchFamily="18" charset="0"/>
                <a:cs typeface="Times New Roman" panose="02020603050405020304" pitchFamily="18" charset="0"/>
              </a:rPr>
              <a:t>Information System Analysis and Design</a:t>
            </a:r>
          </a:p>
        </p:txBody>
      </p:sp>
      <p:sp>
        <p:nvSpPr>
          <p:cNvPr id="4" name="Rectangle 3"/>
          <p:cNvSpPr/>
          <p:nvPr/>
        </p:nvSpPr>
        <p:spPr>
          <a:xfrm>
            <a:off x="15043635" y="-13648"/>
            <a:ext cx="5060465" cy="11340510"/>
          </a:xfrm>
          <a:prstGeom prst="rect">
            <a:avLst/>
          </a:prstGeom>
          <a:solidFill>
            <a:srgbClr val="032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oogle Shape;47;p7"/>
          <p:cNvGrpSpPr/>
          <p:nvPr/>
        </p:nvGrpSpPr>
        <p:grpSpPr>
          <a:xfrm>
            <a:off x="2838886" y="-13648"/>
            <a:ext cx="12678618" cy="11322997"/>
            <a:chOff x="2839342" y="-14283"/>
            <a:chExt cx="13170886" cy="11326233"/>
          </a:xfrm>
        </p:grpSpPr>
        <p:sp>
          <p:nvSpPr>
            <p:cNvPr id="48" name="Google Shape;48;p7"/>
            <p:cNvSpPr/>
            <p:nvPr/>
          </p:nvSpPr>
          <p:spPr>
            <a:xfrm>
              <a:off x="2839342" y="3235"/>
              <a:ext cx="12678618" cy="11308715"/>
            </a:xfrm>
            <a:custGeom>
              <a:avLst/>
              <a:gdLst/>
              <a:ahLst/>
              <a:cxnLst/>
              <a:rect l="l" t="t" r="r" b="b"/>
              <a:pathLst>
                <a:path w="12802235" h="11308715" extrusionOk="0">
                  <a:moveTo>
                    <a:pt x="12801934" y="0"/>
                  </a:moveTo>
                  <a:lnTo>
                    <a:pt x="11308566" y="0"/>
                  </a:lnTo>
                  <a:lnTo>
                    <a:pt x="0" y="11308556"/>
                  </a:lnTo>
                  <a:lnTo>
                    <a:pt x="12667687" y="11308556"/>
                  </a:lnTo>
                  <a:lnTo>
                    <a:pt x="12801934" y="11174308"/>
                  </a:lnTo>
                  <a:lnTo>
                    <a:pt x="12801934" y="0"/>
                  </a:lnTo>
                  <a:close/>
                </a:path>
              </a:pathLst>
            </a:custGeom>
            <a:solidFill>
              <a:srgbClr val="032D45"/>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 name="Google Shape;49;p7"/>
            <p:cNvSpPr/>
            <p:nvPr/>
          </p:nvSpPr>
          <p:spPr>
            <a:xfrm>
              <a:off x="7331284" y="1818328"/>
              <a:ext cx="4958080" cy="3776979"/>
            </a:xfrm>
            <a:custGeom>
              <a:avLst/>
              <a:gdLst/>
              <a:ahLst/>
              <a:cxnLst/>
              <a:rect l="l" t="t" r="r" b="b"/>
              <a:pathLst>
                <a:path w="4958080" h="3776979" extrusionOk="0">
                  <a:moveTo>
                    <a:pt x="3791486" y="0"/>
                  </a:moveTo>
                  <a:lnTo>
                    <a:pt x="0" y="3774063"/>
                  </a:lnTo>
                  <a:lnTo>
                    <a:pt x="1166152" y="3776754"/>
                  </a:lnTo>
                  <a:lnTo>
                    <a:pt x="4957639" y="2680"/>
                  </a:lnTo>
                  <a:lnTo>
                    <a:pt x="3791486" y="0"/>
                  </a:lnTo>
                  <a:close/>
                </a:path>
              </a:pathLst>
            </a:custGeom>
            <a:solidFill>
              <a:srgbClr val="FF473D"/>
            </a:solidFill>
            <a:ln>
              <a:noFill/>
            </a:ln>
          </p:spPr>
          <p:txBody>
            <a:bodyPr spcFirstLastPara="1" wrap="square" lIns="0" tIns="0" rIns="0" bIns="0" anchor="t" anchorCtr="0">
              <a:noAutofit/>
            </a:bodyPr>
            <a:lstStyle/>
            <a:p>
              <a:pPr marL="0" lvl="0" indent="0" algn="l" rtl="0">
                <a:spcBef>
                  <a:spcPts val="0"/>
                </a:spcBef>
                <a:spcAft>
                  <a:spcPts val="0"/>
                </a:spcAft>
                <a:buNone/>
              </a:pPr>
              <a:endParaRPr dirty="0"/>
            </a:p>
          </p:txBody>
        </p:sp>
        <p:sp>
          <p:nvSpPr>
            <p:cNvPr id="50" name="Google Shape;50;p7"/>
            <p:cNvSpPr/>
            <p:nvPr/>
          </p:nvSpPr>
          <p:spPr>
            <a:xfrm>
              <a:off x="8453094" y="-14283"/>
              <a:ext cx="7557134" cy="5609590"/>
            </a:xfrm>
            <a:custGeom>
              <a:avLst/>
              <a:gdLst/>
              <a:ahLst/>
              <a:cxnLst/>
              <a:rect l="l" t="t" r="r" b="b"/>
              <a:pathLst>
                <a:path w="7557134" h="5609590" extrusionOk="0">
                  <a:moveTo>
                    <a:pt x="5645660" y="0"/>
                  </a:moveTo>
                  <a:lnTo>
                    <a:pt x="0" y="5604572"/>
                  </a:lnTo>
                  <a:lnTo>
                    <a:pt x="1911030" y="5608981"/>
                  </a:lnTo>
                  <a:lnTo>
                    <a:pt x="7556670" y="4397"/>
                  </a:lnTo>
                  <a:lnTo>
                    <a:pt x="5645660" y="0"/>
                  </a:lnTo>
                  <a:close/>
                </a:path>
              </a:pathLst>
            </a:custGeom>
            <a:solidFill>
              <a:srgbClr val="0099D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1" name="Google Shape;51;p7"/>
            <p:cNvSpPr/>
            <p:nvPr/>
          </p:nvSpPr>
          <p:spPr>
            <a:xfrm>
              <a:off x="10960506" y="282953"/>
              <a:ext cx="2292985" cy="5374640"/>
            </a:xfrm>
            <a:custGeom>
              <a:avLst/>
              <a:gdLst/>
              <a:ahLst/>
              <a:cxnLst/>
              <a:rect l="l" t="t" r="r" b="b"/>
              <a:pathLst>
                <a:path w="2292984" h="5374640" extrusionOk="0">
                  <a:moveTo>
                    <a:pt x="1978952" y="0"/>
                  </a:moveTo>
                  <a:lnTo>
                    <a:pt x="1594726" y="0"/>
                  </a:lnTo>
                  <a:lnTo>
                    <a:pt x="256209" y="1338529"/>
                  </a:lnTo>
                  <a:lnTo>
                    <a:pt x="640435" y="1338529"/>
                  </a:lnTo>
                  <a:lnTo>
                    <a:pt x="1978952" y="0"/>
                  </a:lnTo>
                  <a:close/>
                </a:path>
                <a:path w="2292984" h="5374640" extrusionOk="0">
                  <a:moveTo>
                    <a:pt x="2292654" y="3872014"/>
                  </a:moveTo>
                  <a:lnTo>
                    <a:pt x="1502168" y="3872014"/>
                  </a:lnTo>
                  <a:lnTo>
                    <a:pt x="0" y="5374183"/>
                  </a:lnTo>
                  <a:lnTo>
                    <a:pt x="790486" y="5374183"/>
                  </a:lnTo>
                  <a:lnTo>
                    <a:pt x="2292654" y="3872014"/>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 name="Google Shape;52;p7"/>
            <p:cNvSpPr/>
            <p:nvPr/>
          </p:nvSpPr>
          <p:spPr>
            <a:xfrm>
              <a:off x="3643460" y="3349711"/>
              <a:ext cx="11226800" cy="6736080"/>
            </a:xfrm>
            <a:custGeom>
              <a:avLst/>
              <a:gdLst/>
              <a:ahLst/>
              <a:cxnLst/>
              <a:rect l="l" t="t" r="r" b="b"/>
              <a:pathLst>
                <a:path w="11226800" h="6736080" extrusionOk="0">
                  <a:moveTo>
                    <a:pt x="3181604" y="4435945"/>
                  </a:moveTo>
                  <a:lnTo>
                    <a:pt x="2299665" y="4435945"/>
                  </a:lnTo>
                  <a:lnTo>
                    <a:pt x="0" y="6735623"/>
                  </a:lnTo>
                  <a:lnTo>
                    <a:pt x="881938" y="6735623"/>
                  </a:lnTo>
                  <a:lnTo>
                    <a:pt x="3181604" y="4435945"/>
                  </a:lnTo>
                  <a:close/>
                </a:path>
                <a:path w="11226800" h="6736080" extrusionOk="0">
                  <a:moveTo>
                    <a:pt x="11226267" y="0"/>
                  </a:moveTo>
                  <a:lnTo>
                    <a:pt x="10234079" y="0"/>
                  </a:lnTo>
                  <a:lnTo>
                    <a:pt x="9530537" y="703541"/>
                  </a:lnTo>
                  <a:lnTo>
                    <a:pt x="10522712" y="703541"/>
                  </a:lnTo>
                  <a:lnTo>
                    <a:pt x="11226267" y="0"/>
                  </a:lnTo>
                  <a:close/>
                </a:path>
              </a:pathLst>
            </a:custGeom>
            <a:solidFill>
              <a:srgbClr val="FF473D"/>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3" name="Google Shape;53;p7"/>
            <p:cNvSpPr/>
            <p:nvPr/>
          </p:nvSpPr>
          <p:spPr>
            <a:xfrm>
              <a:off x="7092827" y="7116390"/>
              <a:ext cx="1723389" cy="1338580"/>
            </a:xfrm>
            <a:custGeom>
              <a:avLst/>
              <a:gdLst/>
              <a:ahLst/>
              <a:cxnLst/>
              <a:rect l="l" t="t" r="r" b="b"/>
              <a:pathLst>
                <a:path w="1723390" h="1338579" extrusionOk="0">
                  <a:moveTo>
                    <a:pt x="1722764" y="0"/>
                  </a:moveTo>
                  <a:lnTo>
                    <a:pt x="1338524" y="0"/>
                  </a:lnTo>
                  <a:lnTo>
                    <a:pt x="0" y="1338524"/>
                  </a:lnTo>
                  <a:lnTo>
                    <a:pt x="384229" y="1338524"/>
                  </a:lnTo>
                  <a:lnTo>
                    <a:pt x="1722764" y="0"/>
                  </a:lnTo>
                  <a:close/>
                </a:path>
              </a:pathLst>
            </a:custGeom>
            <a:solidFill>
              <a:srgbClr val="0099E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3" name="TextBox 2"/>
          <p:cNvSpPr txBox="1"/>
          <p:nvPr/>
        </p:nvSpPr>
        <p:spPr>
          <a:xfrm>
            <a:off x="8941260" y="6836017"/>
            <a:ext cx="10705726" cy="3231654"/>
          </a:xfrm>
          <a:prstGeom prst="rect">
            <a:avLst/>
          </a:prstGeom>
          <a:noFill/>
        </p:spPr>
        <p:txBody>
          <a:bodyPr wrap="square" rtlCol="0">
            <a:spAutoFit/>
          </a:bodyPr>
          <a:lstStyle/>
          <a:p>
            <a:pPr algn="ctr"/>
            <a:r>
              <a:rPr lang="en-US" sz="4400" u="sng" dirty="0">
                <a:solidFill>
                  <a:srgbClr val="FF473D"/>
                </a:solidFill>
                <a:latin typeface="Times New Roman" panose="02020603050405020304" pitchFamily="18" charset="0"/>
                <a:cs typeface="Times New Roman" panose="02020603050405020304" pitchFamily="18" charset="0"/>
              </a:rPr>
              <a:t>Course Instructor:</a:t>
            </a:r>
          </a:p>
          <a:p>
            <a:pPr algn="ctr"/>
            <a:r>
              <a:rPr lang="en-US" sz="4000" b="1" dirty="0">
                <a:solidFill>
                  <a:srgbClr val="FF473D"/>
                </a:solidFill>
                <a:latin typeface="Times New Roman" panose="02020603050405020304" pitchFamily="18" charset="0"/>
                <a:cs typeface="Times New Roman" panose="02020603050405020304" pitchFamily="18" charset="0"/>
              </a:rPr>
              <a:t>Prof. Dr. Shamim H Ripon</a:t>
            </a:r>
          </a:p>
          <a:p>
            <a:pPr algn="ctr"/>
            <a:r>
              <a:rPr lang="en-US" sz="4000" dirty="0">
                <a:solidFill>
                  <a:srgbClr val="FF473D"/>
                </a:solidFill>
                <a:latin typeface="Times New Roman" panose="02020603050405020304" pitchFamily="18" charset="0"/>
                <a:cs typeface="Times New Roman" panose="02020603050405020304" pitchFamily="18" charset="0"/>
              </a:rPr>
              <a:t>Department of Computer Science and Engineering</a:t>
            </a:r>
          </a:p>
          <a:p>
            <a:pPr algn="ctr"/>
            <a:r>
              <a:rPr lang="en-US" sz="4000" dirty="0">
                <a:solidFill>
                  <a:srgbClr val="FF473D"/>
                </a:solidFill>
                <a:latin typeface="Times New Roman" panose="02020603050405020304" pitchFamily="18" charset="0"/>
                <a:cs typeface="Times New Roman" panose="02020603050405020304" pitchFamily="18" charset="0"/>
              </a:rPr>
              <a:t>East West University</a:t>
            </a:r>
          </a:p>
          <a:p>
            <a:pPr algn="ctr"/>
            <a:r>
              <a:rPr lang="en-US" sz="4000" dirty="0">
                <a:solidFill>
                  <a:srgbClr val="FF473D"/>
                </a:solidFill>
                <a:latin typeface="Times New Roman" panose="02020603050405020304" pitchFamily="18" charset="0"/>
                <a:cs typeface="Times New Roman" panose="02020603050405020304" pitchFamily="18" charset="0"/>
              </a:rPr>
              <a:t>Dhaka, Bangladesh</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 calcmode="lin" valueType="num">
                                      <p:cBhvr>
                                        <p:cTn id="9" dur="1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2"/>
                                        </p:tgtEl>
                                      </p:cBhvr>
                                    </p:animEffect>
                                  </p:childTnLst>
                                </p:cTn>
                              </p:par>
                            </p:childTnLst>
                          </p:cTn>
                        </p:par>
                        <p:par>
                          <p:cTn id="12" fill="hold">
                            <p:stCondLst>
                              <p:cond delay="4300"/>
                            </p:stCondLst>
                            <p:childTnLst>
                              <p:par>
                                <p:cTn id="13" presetID="55"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strVal val="#ppt_w*0.70"/>
                                          </p:val>
                                        </p:tav>
                                        <p:tav tm="100000">
                                          <p:val>
                                            <p:strVal val="#ppt_w"/>
                                          </p:val>
                                        </p:tav>
                                      </p:tavLst>
                                    </p:anim>
                                    <p:anim calcmode="lin" valueType="num">
                                      <p:cBhvr>
                                        <p:cTn id="16" dur="1000" fill="hold"/>
                                        <p:tgtEl>
                                          <p:spTgt spid="3"/>
                                        </p:tgtEl>
                                        <p:attrNameLst>
                                          <p:attrName>ppt_h</p:attrName>
                                        </p:attrNameLst>
                                      </p:cBhvr>
                                      <p:tavLst>
                                        <p:tav tm="0">
                                          <p:val>
                                            <p:strVal val="#ppt_h"/>
                                          </p:val>
                                        </p:tav>
                                        <p:tav tm="100000">
                                          <p:val>
                                            <p:strVal val="#ppt_h"/>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E4345D-119D-B223-9FB3-946EE22E769D}"/>
              </a:ext>
            </a:extLst>
          </p:cNvPr>
          <p:cNvSpPr/>
          <p:nvPr/>
        </p:nvSpPr>
        <p:spPr>
          <a:xfrm>
            <a:off x="3104537" y="5219598"/>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     2</a:t>
            </a:r>
          </a:p>
        </p:txBody>
      </p:sp>
      <p:sp>
        <p:nvSpPr>
          <p:cNvPr id="6" name="Rectangle 5">
            <a:extLst>
              <a:ext uri="{FF2B5EF4-FFF2-40B4-BE49-F238E27FC236}">
                <a16:creationId xmlns:a16="http://schemas.microsoft.com/office/drawing/2014/main" id="{44F552CC-1D37-6DCA-6724-FEBB63E90DF7}"/>
              </a:ext>
            </a:extLst>
          </p:cNvPr>
          <p:cNvSpPr/>
          <p:nvPr/>
        </p:nvSpPr>
        <p:spPr>
          <a:xfrm>
            <a:off x="12926244" y="5136616"/>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J 	6</a:t>
            </a:r>
          </a:p>
        </p:txBody>
      </p:sp>
      <p:sp>
        <p:nvSpPr>
          <p:cNvPr id="7" name="Rectangle 6">
            <a:extLst>
              <a:ext uri="{FF2B5EF4-FFF2-40B4-BE49-F238E27FC236}">
                <a16:creationId xmlns:a16="http://schemas.microsoft.com/office/drawing/2014/main" id="{2C5C7832-2613-6402-D97D-9B60F5959221}"/>
              </a:ext>
            </a:extLst>
          </p:cNvPr>
          <p:cNvSpPr/>
          <p:nvPr/>
        </p:nvSpPr>
        <p:spPr>
          <a:xfrm>
            <a:off x="9749710" y="9555546"/>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 	2</a:t>
            </a:r>
          </a:p>
        </p:txBody>
      </p:sp>
      <p:sp>
        <p:nvSpPr>
          <p:cNvPr id="8" name="Rectangle 7">
            <a:extLst>
              <a:ext uri="{FF2B5EF4-FFF2-40B4-BE49-F238E27FC236}">
                <a16:creationId xmlns:a16="http://schemas.microsoft.com/office/drawing/2014/main" id="{45583894-1262-1418-3A9A-60178AF77727}"/>
              </a:ext>
            </a:extLst>
          </p:cNvPr>
          <p:cNvSpPr/>
          <p:nvPr/>
        </p:nvSpPr>
        <p:spPr>
          <a:xfrm>
            <a:off x="9749710" y="3759508"/>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H	 1</a:t>
            </a:r>
          </a:p>
        </p:txBody>
      </p:sp>
      <p:sp>
        <p:nvSpPr>
          <p:cNvPr id="9" name="Rectangle 8">
            <a:extLst>
              <a:ext uri="{FF2B5EF4-FFF2-40B4-BE49-F238E27FC236}">
                <a16:creationId xmlns:a16="http://schemas.microsoft.com/office/drawing/2014/main" id="{E00A413E-5B1B-3A69-05BE-665A636ACA82}"/>
              </a:ext>
            </a:extLst>
          </p:cNvPr>
          <p:cNvSpPr/>
          <p:nvPr/>
        </p:nvSpPr>
        <p:spPr>
          <a:xfrm>
            <a:off x="9749710" y="1909901"/>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G	 2</a:t>
            </a:r>
          </a:p>
        </p:txBody>
      </p:sp>
      <p:sp>
        <p:nvSpPr>
          <p:cNvPr id="10" name="Rectangle 9">
            <a:extLst>
              <a:ext uri="{FF2B5EF4-FFF2-40B4-BE49-F238E27FC236}">
                <a16:creationId xmlns:a16="http://schemas.microsoft.com/office/drawing/2014/main" id="{2D315D26-A101-05FE-7009-1B91F4830A3E}"/>
              </a:ext>
            </a:extLst>
          </p:cNvPr>
          <p:cNvSpPr/>
          <p:nvPr/>
        </p:nvSpPr>
        <p:spPr>
          <a:xfrm>
            <a:off x="9749710" y="7517014"/>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F 	2</a:t>
            </a:r>
          </a:p>
        </p:txBody>
      </p:sp>
      <p:sp>
        <p:nvSpPr>
          <p:cNvPr id="11" name="Rectangle 10">
            <a:extLst>
              <a:ext uri="{FF2B5EF4-FFF2-40B4-BE49-F238E27FC236}">
                <a16:creationId xmlns:a16="http://schemas.microsoft.com/office/drawing/2014/main" id="{B9604A61-6344-C5A3-BD3B-F6BC0725C7CF}"/>
              </a:ext>
            </a:extLst>
          </p:cNvPr>
          <p:cNvSpPr/>
          <p:nvPr/>
        </p:nvSpPr>
        <p:spPr>
          <a:xfrm>
            <a:off x="3104537" y="7476102"/>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E	3</a:t>
            </a:r>
          </a:p>
        </p:txBody>
      </p:sp>
      <p:sp>
        <p:nvSpPr>
          <p:cNvPr id="12" name="Rectangle 11">
            <a:extLst>
              <a:ext uri="{FF2B5EF4-FFF2-40B4-BE49-F238E27FC236}">
                <a16:creationId xmlns:a16="http://schemas.microsoft.com/office/drawing/2014/main" id="{07F5CD80-61A2-9AF3-B50A-EF6F17D21F0B}"/>
              </a:ext>
            </a:extLst>
          </p:cNvPr>
          <p:cNvSpPr/>
          <p:nvPr/>
        </p:nvSpPr>
        <p:spPr>
          <a:xfrm>
            <a:off x="9749710" y="5857399"/>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 	4</a:t>
            </a:r>
          </a:p>
        </p:txBody>
      </p:sp>
      <p:sp>
        <p:nvSpPr>
          <p:cNvPr id="13" name="Rectangle 12">
            <a:extLst>
              <a:ext uri="{FF2B5EF4-FFF2-40B4-BE49-F238E27FC236}">
                <a16:creationId xmlns:a16="http://schemas.microsoft.com/office/drawing/2014/main" id="{FF830F87-417D-1D37-8789-58CFDC521B00}"/>
              </a:ext>
            </a:extLst>
          </p:cNvPr>
          <p:cNvSpPr/>
          <p:nvPr/>
        </p:nvSpPr>
        <p:spPr>
          <a:xfrm>
            <a:off x="6573176" y="6203148"/>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	 2</a:t>
            </a:r>
          </a:p>
        </p:txBody>
      </p:sp>
      <p:sp>
        <p:nvSpPr>
          <p:cNvPr id="14" name="Rectangle 13">
            <a:extLst>
              <a:ext uri="{FF2B5EF4-FFF2-40B4-BE49-F238E27FC236}">
                <a16:creationId xmlns:a16="http://schemas.microsoft.com/office/drawing/2014/main" id="{6A28603E-C2C8-8E03-E417-FD775F9549D9}"/>
              </a:ext>
            </a:extLst>
          </p:cNvPr>
          <p:cNvSpPr/>
          <p:nvPr/>
        </p:nvSpPr>
        <p:spPr>
          <a:xfrm>
            <a:off x="6573176" y="4246205"/>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B	 4</a:t>
            </a:r>
          </a:p>
        </p:txBody>
      </p:sp>
      <p:sp>
        <p:nvSpPr>
          <p:cNvPr id="15" name="Oval 14">
            <a:extLst>
              <a:ext uri="{FF2B5EF4-FFF2-40B4-BE49-F238E27FC236}">
                <a16:creationId xmlns:a16="http://schemas.microsoft.com/office/drawing/2014/main" id="{FDD5C717-C8E7-7F16-7A11-4CD76F7E2CDB}"/>
              </a:ext>
            </a:extLst>
          </p:cNvPr>
          <p:cNvSpPr/>
          <p:nvPr/>
        </p:nvSpPr>
        <p:spPr>
          <a:xfrm>
            <a:off x="1131429" y="5219598"/>
            <a:ext cx="1061884" cy="322989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US" sz="2800" b="1" spc="-300" dirty="0">
                <a:solidFill>
                  <a:schemeClr val="tx1"/>
                </a:solidFill>
                <a:latin typeface="Times New Roman" panose="02020603050405020304" pitchFamily="18" charset="0"/>
                <a:cs typeface="Times New Roman" panose="02020603050405020304" pitchFamily="18" charset="0"/>
              </a:rPr>
              <a:t>START</a:t>
            </a:r>
          </a:p>
        </p:txBody>
      </p:sp>
      <p:cxnSp>
        <p:nvCxnSpPr>
          <p:cNvPr id="17" name="Straight Arrow Connector 16">
            <a:extLst>
              <a:ext uri="{FF2B5EF4-FFF2-40B4-BE49-F238E27FC236}">
                <a16:creationId xmlns:a16="http://schemas.microsoft.com/office/drawing/2014/main" id="{F8D5A631-55C3-C873-DC26-D05AA0ED117F}"/>
              </a:ext>
            </a:extLst>
          </p:cNvPr>
          <p:cNvCxnSpPr>
            <a:cxnSpLocks/>
            <a:stCxn id="15" idx="7"/>
            <a:endCxn id="3" idx="1"/>
          </p:cNvCxnSpPr>
          <p:nvPr/>
        </p:nvCxnSpPr>
        <p:spPr>
          <a:xfrm>
            <a:off x="2037804" y="5692605"/>
            <a:ext cx="1066733" cy="1369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FDF14D99-DC4E-9902-D766-43D8BA5EC952}"/>
              </a:ext>
            </a:extLst>
          </p:cNvPr>
          <p:cNvCxnSpPr>
            <a:cxnSpLocks/>
            <a:stCxn id="15" idx="5"/>
            <a:endCxn id="11" idx="1"/>
          </p:cNvCxnSpPr>
          <p:nvPr/>
        </p:nvCxnSpPr>
        <p:spPr>
          <a:xfrm flipV="1">
            <a:off x="2037804" y="7962799"/>
            <a:ext cx="1066733" cy="136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259B5C3-BC64-8D09-D5B9-7A8E61A4227D}"/>
              </a:ext>
            </a:extLst>
          </p:cNvPr>
          <p:cNvCxnSpPr>
            <a:cxnSpLocks/>
            <a:stCxn id="3" idx="3"/>
            <a:endCxn id="14" idx="1"/>
          </p:cNvCxnSpPr>
          <p:nvPr/>
        </p:nvCxnSpPr>
        <p:spPr>
          <a:xfrm flipV="1">
            <a:off x="5066073" y="4732902"/>
            <a:ext cx="1507103" cy="9733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F65C419A-5D27-B5C6-23ED-A68EE7D2C24D}"/>
              </a:ext>
            </a:extLst>
          </p:cNvPr>
          <p:cNvCxnSpPr>
            <a:cxnSpLocks/>
            <a:stCxn id="3" idx="3"/>
            <a:endCxn id="13" idx="1"/>
          </p:cNvCxnSpPr>
          <p:nvPr/>
        </p:nvCxnSpPr>
        <p:spPr>
          <a:xfrm>
            <a:off x="5066073" y="5706295"/>
            <a:ext cx="1507103" cy="9835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546CC142-5B1A-2914-1034-066D5B913698}"/>
              </a:ext>
            </a:extLst>
          </p:cNvPr>
          <p:cNvCxnSpPr>
            <a:cxnSpLocks/>
            <a:stCxn id="14" idx="3"/>
            <a:endCxn id="9" idx="1"/>
          </p:cNvCxnSpPr>
          <p:nvPr/>
        </p:nvCxnSpPr>
        <p:spPr>
          <a:xfrm flipV="1">
            <a:off x="8534712" y="2396598"/>
            <a:ext cx="1214998" cy="23363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DB304775-4B26-B1CF-BDEF-C9700B34530F}"/>
              </a:ext>
            </a:extLst>
          </p:cNvPr>
          <p:cNvCxnSpPr>
            <a:cxnSpLocks/>
            <a:stCxn id="14" idx="3"/>
            <a:endCxn id="8" idx="1"/>
          </p:cNvCxnSpPr>
          <p:nvPr/>
        </p:nvCxnSpPr>
        <p:spPr>
          <a:xfrm flipV="1">
            <a:off x="8534712" y="4246205"/>
            <a:ext cx="1214998" cy="48669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D22DB502-C65F-3CA7-C073-9EE45BA734C7}"/>
              </a:ext>
            </a:extLst>
          </p:cNvPr>
          <p:cNvCxnSpPr>
            <a:cxnSpLocks/>
            <a:stCxn id="14" idx="3"/>
            <a:endCxn id="6" idx="1"/>
          </p:cNvCxnSpPr>
          <p:nvPr/>
        </p:nvCxnSpPr>
        <p:spPr>
          <a:xfrm>
            <a:off x="8534712" y="4732902"/>
            <a:ext cx="4391532" cy="89041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4" name="Straight Arrow Connector 43">
            <a:extLst>
              <a:ext uri="{FF2B5EF4-FFF2-40B4-BE49-F238E27FC236}">
                <a16:creationId xmlns:a16="http://schemas.microsoft.com/office/drawing/2014/main" id="{F485140F-CEFC-1F04-1F51-8EBA3D4E9CDC}"/>
              </a:ext>
            </a:extLst>
          </p:cNvPr>
          <p:cNvCxnSpPr>
            <a:cxnSpLocks/>
            <a:stCxn id="13" idx="3"/>
            <a:endCxn id="12" idx="1"/>
          </p:cNvCxnSpPr>
          <p:nvPr/>
        </p:nvCxnSpPr>
        <p:spPr>
          <a:xfrm flipV="1">
            <a:off x="8534712" y="6344096"/>
            <a:ext cx="1214998" cy="34574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a:extLst>
              <a:ext uri="{FF2B5EF4-FFF2-40B4-BE49-F238E27FC236}">
                <a16:creationId xmlns:a16="http://schemas.microsoft.com/office/drawing/2014/main" id="{E2FD8A10-054D-76F7-6A07-8A1A1A85C907}"/>
              </a:ext>
            </a:extLst>
          </p:cNvPr>
          <p:cNvCxnSpPr>
            <a:cxnSpLocks/>
            <a:stCxn id="11" idx="3"/>
            <a:endCxn id="10" idx="1"/>
          </p:cNvCxnSpPr>
          <p:nvPr/>
        </p:nvCxnSpPr>
        <p:spPr>
          <a:xfrm>
            <a:off x="5066073" y="7962799"/>
            <a:ext cx="4683637" cy="409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8" name="Straight Arrow Connector 47">
            <a:extLst>
              <a:ext uri="{FF2B5EF4-FFF2-40B4-BE49-F238E27FC236}">
                <a16:creationId xmlns:a16="http://schemas.microsoft.com/office/drawing/2014/main" id="{2AB8BF19-647A-B593-F732-22EE8D6705B4}"/>
              </a:ext>
            </a:extLst>
          </p:cNvPr>
          <p:cNvCxnSpPr>
            <a:cxnSpLocks/>
            <a:stCxn id="11" idx="3"/>
            <a:endCxn id="7" idx="1"/>
          </p:cNvCxnSpPr>
          <p:nvPr/>
        </p:nvCxnSpPr>
        <p:spPr>
          <a:xfrm>
            <a:off x="5066073" y="7962799"/>
            <a:ext cx="4683637" cy="207944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3" name="Straight Arrow Connector 52">
            <a:extLst>
              <a:ext uri="{FF2B5EF4-FFF2-40B4-BE49-F238E27FC236}">
                <a16:creationId xmlns:a16="http://schemas.microsoft.com/office/drawing/2014/main" id="{F1A9A041-8F26-9159-A8C4-D9A48A3A337A}"/>
              </a:ext>
            </a:extLst>
          </p:cNvPr>
          <p:cNvCxnSpPr>
            <a:cxnSpLocks/>
            <a:stCxn id="12" idx="3"/>
            <a:endCxn id="6" idx="1"/>
          </p:cNvCxnSpPr>
          <p:nvPr/>
        </p:nvCxnSpPr>
        <p:spPr>
          <a:xfrm flipV="1">
            <a:off x="11711246" y="5623313"/>
            <a:ext cx="1214998" cy="72078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2" name="Oval 61">
            <a:extLst>
              <a:ext uri="{FF2B5EF4-FFF2-40B4-BE49-F238E27FC236}">
                <a16:creationId xmlns:a16="http://schemas.microsoft.com/office/drawing/2014/main" id="{B9B8A853-015F-9C67-C2A4-ED9C5DED010F}"/>
              </a:ext>
            </a:extLst>
          </p:cNvPr>
          <p:cNvSpPr/>
          <p:nvPr/>
        </p:nvSpPr>
        <p:spPr>
          <a:xfrm>
            <a:off x="17463897" y="4739746"/>
            <a:ext cx="1061884" cy="322989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US" sz="2400" b="1" spc="-300" dirty="0">
                <a:solidFill>
                  <a:schemeClr val="tx1"/>
                </a:solidFill>
                <a:latin typeface="Times New Roman" panose="02020603050405020304" pitchFamily="18" charset="0"/>
                <a:cs typeface="Times New Roman" panose="02020603050405020304" pitchFamily="18" charset="0"/>
              </a:rPr>
              <a:t>FINISH</a:t>
            </a:r>
          </a:p>
        </p:txBody>
      </p:sp>
      <p:cxnSp>
        <p:nvCxnSpPr>
          <p:cNvPr id="63" name="Straight Arrow Connector 62">
            <a:extLst>
              <a:ext uri="{FF2B5EF4-FFF2-40B4-BE49-F238E27FC236}">
                <a16:creationId xmlns:a16="http://schemas.microsoft.com/office/drawing/2014/main" id="{D8F56C19-3461-1202-AAB8-411256B69631}"/>
              </a:ext>
            </a:extLst>
          </p:cNvPr>
          <p:cNvCxnSpPr>
            <a:cxnSpLocks/>
            <a:stCxn id="9" idx="3"/>
            <a:endCxn id="62" idx="0"/>
          </p:cNvCxnSpPr>
          <p:nvPr/>
        </p:nvCxnSpPr>
        <p:spPr>
          <a:xfrm>
            <a:off x="11711246" y="2396598"/>
            <a:ext cx="6283593" cy="23431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4" name="Straight Arrow Connector 63">
            <a:extLst>
              <a:ext uri="{FF2B5EF4-FFF2-40B4-BE49-F238E27FC236}">
                <a16:creationId xmlns:a16="http://schemas.microsoft.com/office/drawing/2014/main" id="{AA00D940-54A3-E15E-12BD-06A117522343}"/>
              </a:ext>
            </a:extLst>
          </p:cNvPr>
          <p:cNvCxnSpPr>
            <a:cxnSpLocks/>
            <a:stCxn id="8" idx="3"/>
            <a:endCxn id="62" idx="1"/>
          </p:cNvCxnSpPr>
          <p:nvPr/>
        </p:nvCxnSpPr>
        <p:spPr>
          <a:xfrm>
            <a:off x="11711246" y="4246205"/>
            <a:ext cx="5908160" cy="9665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5" name="Straight Arrow Connector 64">
            <a:extLst>
              <a:ext uri="{FF2B5EF4-FFF2-40B4-BE49-F238E27FC236}">
                <a16:creationId xmlns:a16="http://schemas.microsoft.com/office/drawing/2014/main" id="{CFCD32A9-216F-9E96-CC8D-A5C61C92F113}"/>
              </a:ext>
            </a:extLst>
          </p:cNvPr>
          <p:cNvCxnSpPr>
            <a:cxnSpLocks/>
            <a:stCxn id="6" idx="3"/>
            <a:endCxn id="62" idx="2"/>
          </p:cNvCxnSpPr>
          <p:nvPr/>
        </p:nvCxnSpPr>
        <p:spPr>
          <a:xfrm>
            <a:off x="14887780" y="5623313"/>
            <a:ext cx="2576117" cy="7313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6" name="Straight Arrow Connector 65">
            <a:extLst>
              <a:ext uri="{FF2B5EF4-FFF2-40B4-BE49-F238E27FC236}">
                <a16:creationId xmlns:a16="http://schemas.microsoft.com/office/drawing/2014/main" id="{33CB62FD-B1CF-ADE3-4912-85B0E2716D06}"/>
              </a:ext>
            </a:extLst>
          </p:cNvPr>
          <p:cNvCxnSpPr>
            <a:cxnSpLocks/>
            <a:stCxn id="10" idx="3"/>
            <a:endCxn id="62" idx="3"/>
          </p:cNvCxnSpPr>
          <p:nvPr/>
        </p:nvCxnSpPr>
        <p:spPr>
          <a:xfrm flipV="1">
            <a:off x="11711246" y="7496636"/>
            <a:ext cx="5908160" cy="5070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Straight Arrow Connector 66">
            <a:extLst>
              <a:ext uri="{FF2B5EF4-FFF2-40B4-BE49-F238E27FC236}">
                <a16:creationId xmlns:a16="http://schemas.microsoft.com/office/drawing/2014/main" id="{91BA4DED-32F8-6BB7-C263-7AFD3A864D6F}"/>
              </a:ext>
            </a:extLst>
          </p:cNvPr>
          <p:cNvCxnSpPr>
            <a:cxnSpLocks/>
            <a:stCxn id="7" idx="3"/>
            <a:endCxn id="62" idx="4"/>
          </p:cNvCxnSpPr>
          <p:nvPr/>
        </p:nvCxnSpPr>
        <p:spPr>
          <a:xfrm flipV="1">
            <a:off x="11711246" y="7969643"/>
            <a:ext cx="6283593" cy="20726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5" name="Rectangle 84">
            <a:extLst>
              <a:ext uri="{FF2B5EF4-FFF2-40B4-BE49-F238E27FC236}">
                <a16:creationId xmlns:a16="http://schemas.microsoft.com/office/drawing/2014/main" id="{8F9CE6C7-C97B-864C-8B9F-F8051308E3A7}"/>
              </a:ext>
            </a:extLst>
          </p:cNvPr>
          <p:cNvSpPr/>
          <p:nvPr/>
        </p:nvSpPr>
        <p:spPr>
          <a:xfrm>
            <a:off x="17574509" y="1638337"/>
            <a:ext cx="1961536" cy="97339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1"/>
              </a:solidFill>
            </a:endParaRPr>
          </a:p>
        </p:txBody>
      </p:sp>
      <p:sp>
        <p:nvSpPr>
          <p:cNvPr id="86" name="TextBox 85">
            <a:extLst>
              <a:ext uri="{FF2B5EF4-FFF2-40B4-BE49-F238E27FC236}">
                <a16:creationId xmlns:a16="http://schemas.microsoft.com/office/drawing/2014/main" id="{2F19F553-1365-2E09-099F-ACBBB13ECD54}"/>
              </a:ext>
            </a:extLst>
          </p:cNvPr>
          <p:cNvSpPr txBox="1"/>
          <p:nvPr/>
        </p:nvSpPr>
        <p:spPr>
          <a:xfrm>
            <a:off x="17463897" y="1277522"/>
            <a:ext cx="599736" cy="461665"/>
          </a:xfrm>
          <a:prstGeom prst="rect">
            <a:avLst/>
          </a:prstGeom>
          <a:noFill/>
        </p:spPr>
        <p:txBody>
          <a:bodyPr wrap="square" rtlCol="0">
            <a:spAutoFit/>
          </a:bodyPr>
          <a:lstStyle/>
          <a:p>
            <a:r>
              <a:rPr lang="en-US" sz="2400" b="1" dirty="0">
                <a:solidFill>
                  <a:schemeClr val="bg1"/>
                </a:solidFill>
              </a:rPr>
              <a:t>ES</a:t>
            </a:r>
          </a:p>
        </p:txBody>
      </p:sp>
      <p:sp>
        <p:nvSpPr>
          <p:cNvPr id="87" name="TextBox 86">
            <a:extLst>
              <a:ext uri="{FF2B5EF4-FFF2-40B4-BE49-F238E27FC236}">
                <a16:creationId xmlns:a16="http://schemas.microsoft.com/office/drawing/2014/main" id="{59ED3985-7372-CBB0-5BB6-6F01ACCC18F0}"/>
              </a:ext>
            </a:extLst>
          </p:cNvPr>
          <p:cNvSpPr txBox="1"/>
          <p:nvPr/>
        </p:nvSpPr>
        <p:spPr>
          <a:xfrm>
            <a:off x="19061794" y="1286983"/>
            <a:ext cx="599736" cy="461665"/>
          </a:xfrm>
          <a:prstGeom prst="rect">
            <a:avLst/>
          </a:prstGeom>
          <a:noFill/>
        </p:spPr>
        <p:txBody>
          <a:bodyPr wrap="square" rtlCol="0">
            <a:spAutoFit/>
          </a:bodyPr>
          <a:lstStyle/>
          <a:p>
            <a:r>
              <a:rPr lang="en-US" sz="2400" b="1" dirty="0">
                <a:solidFill>
                  <a:schemeClr val="bg1"/>
                </a:solidFill>
              </a:rPr>
              <a:t>EF</a:t>
            </a:r>
          </a:p>
        </p:txBody>
      </p:sp>
      <p:sp>
        <p:nvSpPr>
          <p:cNvPr id="88" name="TextBox 87">
            <a:extLst>
              <a:ext uri="{FF2B5EF4-FFF2-40B4-BE49-F238E27FC236}">
                <a16:creationId xmlns:a16="http://schemas.microsoft.com/office/drawing/2014/main" id="{79F301B2-E9BC-75AD-C005-13C8EA4A68DB}"/>
              </a:ext>
            </a:extLst>
          </p:cNvPr>
          <p:cNvSpPr txBox="1"/>
          <p:nvPr/>
        </p:nvSpPr>
        <p:spPr>
          <a:xfrm>
            <a:off x="19069168" y="2514760"/>
            <a:ext cx="599736" cy="461665"/>
          </a:xfrm>
          <a:prstGeom prst="rect">
            <a:avLst/>
          </a:prstGeom>
          <a:noFill/>
        </p:spPr>
        <p:txBody>
          <a:bodyPr wrap="square" rtlCol="0">
            <a:spAutoFit/>
          </a:bodyPr>
          <a:lstStyle/>
          <a:p>
            <a:r>
              <a:rPr lang="en-US" sz="2400" b="1" dirty="0">
                <a:solidFill>
                  <a:schemeClr val="bg1"/>
                </a:solidFill>
              </a:rPr>
              <a:t>LF</a:t>
            </a:r>
          </a:p>
        </p:txBody>
      </p:sp>
      <p:sp>
        <p:nvSpPr>
          <p:cNvPr id="89" name="TextBox 88">
            <a:extLst>
              <a:ext uri="{FF2B5EF4-FFF2-40B4-BE49-F238E27FC236}">
                <a16:creationId xmlns:a16="http://schemas.microsoft.com/office/drawing/2014/main" id="{68293E59-947C-6360-84B8-CF197F9F45CC}"/>
              </a:ext>
            </a:extLst>
          </p:cNvPr>
          <p:cNvSpPr txBox="1"/>
          <p:nvPr/>
        </p:nvSpPr>
        <p:spPr>
          <a:xfrm>
            <a:off x="17463897" y="2501419"/>
            <a:ext cx="599736" cy="461665"/>
          </a:xfrm>
          <a:prstGeom prst="rect">
            <a:avLst/>
          </a:prstGeom>
          <a:noFill/>
        </p:spPr>
        <p:txBody>
          <a:bodyPr wrap="square" rtlCol="0">
            <a:spAutoFit/>
          </a:bodyPr>
          <a:lstStyle/>
          <a:p>
            <a:r>
              <a:rPr lang="en-US" sz="2400" b="1" dirty="0">
                <a:solidFill>
                  <a:schemeClr val="bg1"/>
                </a:solidFill>
              </a:rPr>
              <a:t>LS</a:t>
            </a:r>
          </a:p>
        </p:txBody>
      </p:sp>
      <p:sp>
        <p:nvSpPr>
          <p:cNvPr id="90" name="TextBox 89">
            <a:extLst>
              <a:ext uri="{FF2B5EF4-FFF2-40B4-BE49-F238E27FC236}">
                <a16:creationId xmlns:a16="http://schemas.microsoft.com/office/drawing/2014/main" id="{DE9E10BE-6B26-C3C1-77AD-E20F0CB6A1FF}"/>
              </a:ext>
            </a:extLst>
          </p:cNvPr>
          <p:cNvSpPr txBox="1"/>
          <p:nvPr/>
        </p:nvSpPr>
        <p:spPr>
          <a:xfrm>
            <a:off x="2990564" y="4848903"/>
            <a:ext cx="599736" cy="461665"/>
          </a:xfrm>
          <a:prstGeom prst="rect">
            <a:avLst/>
          </a:prstGeom>
          <a:noFill/>
        </p:spPr>
        <p:txBody>
          <a:bodyPr wrap="square" rtlCol="0">
            <a:spAutoFit/>
          </a:bodyPr>
          <a:lstStyle/>
          <a:p>
            <a:r>
              <a:rPr lang="en-US" sz="2400" b="1" dirty="0">
                <a:solidFill>
                  <a:schemeClr val="bg1"/>
                </a:solidFill>
              </a:rPr>
              <a:t>0</a:t>
            </a:r>
          </a:p>
        </p:txBody>
      </p:sp>
      <p:sp>
        <p:nvSpPr>
          <p:cNvPr id="91" name="TextBox 90">
            <a:extLst>
              <a:ext uri="{FF2B5EF4-FFF2-40B4-BE49-F238E27FC236}">
                <a16:creationId xmlns:a16="http://schemas.microsoft.com/office/drawing/2014/main" id="{44701C5D-D134-2330-D357-28F79BD03B52}"/>
              </a:ext>
            </a:extLst>
          </p:cNvPr>
          <p:cNvSpPr txBox="1"/>
          <p:nvPr/>
        </p:nvSpPr>
        <p:spPr>
          <a:xfrm>
            <a:off x="4588461" y="4858364"/>
            <a:ext cx="599736" cy="461665"/>
          </a:xfrm>
          <a:prstGeom prst="rect">
            <a:avLst/>
          </a:prstGeom>
          <a:noFill/>
        </p:spPr>
        <p:txBody>
          <a:bodyPr wrap="square" rtlCol="0">
            <a:spAutoFit/>
          </a:bodyPr>
          <a:lstStyle/>
          <a:p>
            <a:r>
              <a:rPr lang="en-US" sz="2400" b="1" dirty="0">
                <a:solidFill>
                  <a:schemeClr val="bg1"/>
                </a:solidFill>
              </a:rPr>
              <a:t>2</a:t>
            </a:r>
          </a:p>
        </p:txBody>
      </p:sp>
      <p:sp>
        <p:nvSpPr>
          <p:cNvPr id="92" name="TextBox 91">
            <a:extLst>
              <a:ext uri="{FF2B5EF4-FFF2-40B4-BE49-F238E27FC236}">
                <a16:creationId xmlns:a16="http://schemas.microsoft.com/office/drawing/2014/main" id="{6DD2C08F-F102-2701-26C3-BC2F8936BDF1}"/>
              </a:ext>
            </a:extLst>
          </p:cNvPr>
          <p:cNvSpPr txBox="1"/>
          <p:nvPr/>
        </p:nvSpPr>
        <p:spPr>
          <a:xfrm>
            <a:off x="4595835" y="6086141"/>
            <a:ext cx="599736" cy="461665"/>
          </a:xfrm>
          <a:prstGeom prst="rect">
            <a:avLst/>
          </a:prstGeom>
          <a:noFill/>
        </p:spPr>
        <p:txBody>
          <a:bodyPr wrap="square" rtlCol="0">
            <a:spAutoFit/>
          </a:bodyPr>
          <a:lstStyle/>
          <a:p>
            <a:r>
              <a:rPr lang="en-US" sz="2400" b="1" dirty="0">
                <a:solidFill>
                  <a:schemeClr val="bg1"/>
                </a:solidFill>
              </a:rPr>
              <a:t>2</a:t>
            </a:r>
          </a:p>
        </p:txBody>
      </p:sp>
      <p:sp>
        <p:nvSpPr>
          <p:cNvPr id="93" name="TextBox 92">
            <a:extLst>
              <a:ext uri="{FF2B5EF4-FFF2-40B4-BE49-F238E27FC236}">
                <a16:creationId xmlns:a16="http://schemas.microsoft.com/office/drawing/2014/main" id="{BDE804CF-92B1-06EC-0ABB-31F9E87B5C94}"/>
              </a:ext>
            </a:extLst>
          </p:cNvPr>
          <p:cNvSpPr txBox="1"/>
          <p:nvPr/>
        </p:nvSpPr>
        <p:spPr>
          <a:xfrm>
            <a:off x="2990564" y="6072800"/>
            <a:ext cx="599736" cy="461665"/>
          </a:xfrm>
          <a:prstGeom prst="rect">
            <a:avLst/>
          </a:prstGeom>
          <a:noFill/>
        </p:spPr>
        <p:txBody>
          <a:bodyPr wrap="square" rtlCol="0">
            <a:spAutoFit/>
          </a:bodyPr>
          <a:lstStyle/>
          <a:p>
            <a:r>
              <a:rPr lang="en-US" sz="2400" b="1" dirty="0">
                <a:solidFill>
                  <a:schemeClr val="bg1"/>
                </a:solidFill>
              </a:rPr>
              <a:t>0</a:t>
            </a:r>
          </a:p>
        </p:txBody>
      </p:sp>
      <p:sp>
        <p:nvSpPr>
          <p:cNvPr id="94" name="TextBox 93">
            <a:extLst>
              <a:ext uri="{FF2B5EF4-FFF2-40B4-BE49-F238E27FC236}">
                <a16:creationId xmlns:a16="http://schemas.microsoft.com/office/drawing/2014/main" id="{5CDF8DB5-0763-C6EF-C830-F8E226A26423}"/>
              </a:ext>
            </a:extLst>
          </p:cNvPr>
          <p:cNvSpPr txBox="1"/>
          <p:nvPr/>
        </p:nvSpPr>
        <p:spPr>
          <a:xfrm>
            <a:off x="6477748" y="3893871"/>
            <a:ext cx="599736" cy="461665"/>
          </a:xfrm>
          <a:prstGeom prst="rect">
            <a:avLst/>
          </a:prstGeom>
          <a:noFill/>
        </p:spPr>
        <p:txBody>
          <a:bodyPr wrap="square" rtlCol="0">
            <a:spAutoFit/>
          </a:bodyPr>
          <a:lstStyle/>
          <a:p>
            <a:r>
              <a:rPr lang="en-US" sz="2400" b="1" dirty="0">
                <a:solidFill>
                  <a:schemeClr val="bg1"/>
                </a:solidFill>
              </a:rPr>
              <a:t>2</a:t>
            </a:r>
          </a:p>
        </p:txBody>
      </p:sp>
      <p:sp>
        <p:nvSpPr>
          <p:cNvPr id="95" name="TextBox 94">
            <a:extLst>
              <a:ext uri="{FF2B5EF4-FFF2-40B4-BE49-F238E27FC236}">
                <a16:creationId xmlns:a16="http://schemas.microsoft.com/office/drawing/2014/main" id="{7972912D-33F0-C384-AF79-E00AB0478053}"/>
              </a:ext>
            </a:extLst>
          </p:cNvPr>
          <p:cNvSpPr txBox="1"/>
          <p:nvPr/>
        </p:nvSpPr>
        <p:spPr>
          <a:xfrm>
            <a:off x="8119889" y="3873836"/>
            <a:ext cx="599736" cy="461665"/>
          </a:xfrm>
          <a:prstGeom prst="rect">
            <a:avLst/>
          </a:prstGeom>
          <a:noFill/>
        </p:spPr>
        <p:txBody>
          <a:bodyPr wrap="square" rtlCol="0">
            <a:spAutoFit/>
          </a:bodyPr>
          <a:lstStyle/>
          <a:p>
            <a:r>
              <a:rPr lang="en-US" sz="2400" b="1" dirty="0">
                <a:solidFill>
                  <a:schemeClr val="bg1"/>
                </a:solidFill>
              </a:rPr>
              <a:t>6</a:t>
            </a:r>
          </a:p>
        </p:txBody>
      </p:sp>
      <p:sp>
        <p:nvSpPr>
          <p:cNvPr id="96" name="TextBox 95">
            <a:extLst>
              <a:ext uri="{FF2B5EF4-FFF2-40B4-BE49-F238E27FC236}">
                <a16:creationId xmlns:a16="http://schemas.microsoft.com/office/drawing/2014/main" id="{576B9B8F-B197-F93E-DB15-FBCEAE734384}"/>
              </a:ext>
            </a:extLst>
          </p:cNvPr>
          <p:cNvSpPr txBox="1"/>
          <p:nvPr/>
        </p:nvSpPr>
        <p:spPr>
          <a:xfrm>
            <a:off x="8083019" y="5131109"/>
            <a:ext cx="599736" cy="461665"/>
          </a:xfrm>
          <a:prstGeom prst="rect">
            <a:avLst/>
          </a:prstGeom>
          <a:noFill/>
        </p:spPr>
        <p:txBody>
          <a:bodyPr wrap="square" rtlCol="0">
            <a:spAutoFit/>
          </a:bodyPr>
          <a:lstStyle/>
          <a:p>
            <a:r>
              <a:rPr lang="en-US" sz="2400" b="1" dirty="0">
                <a:solidFill>
                  <a:schemeClr val="bg1"/>
                </a:solidFill>
              </a:rPr>
              <a:t>8</a:t>
            </a:r>
          </a:p>
        </p:txBody>
      </p:sp>
      <p:sp>
        <p:nvSpPr>
          <p:cNvPr id="97" name="TextBox 96">
            <a:extLst>
              <a:ext uri="{FF2B5EF4-FFF2-40B4-BE49-F238E27FC236}">
                <a16:creationId xmlns:a16="http://schemas.microsoft.com/office/drawing/2014/main" id="{AAE8BFED-3A9C-4D6F-822A-41A667DCF8BD}"/>
              </a:ext>
            </a:extLst>
          </p:cNvPr>
          <p:cNvSpPr txBox="1"/>
          <p:nvPr/>
        </p:nvSpPr>
        <p:spPr>
          <a:xfrm>
            <a:off x="6477748" y="5117768"/>
            <a:ext cx="599736" cy="461665"/>
          </a:xfrm>
          <a:prstGeom prst="rect">
            <a:avLst/>
          </a:prstGeom>
          <a:noFill/>
        </p:spPr>
        <p:txBody>
          <a:bodyPr wrap="square" rtlCol="0">
            <a:spAutoFit/>
          </a:bodyPr>
          <a:lstStyle/>
          <a:p>
            <a:r>
              <a:rPr lang="en-US" sz="2400" b="1" dirty="0">
                <a:solidFill>
                  <a:schemeClr val="bg1"/>
                </a:solidFill>
              </a:rPr>
              <a:t>4</a:t>
            </a:r>
          </a:p>
        </p:txBody>
      </p:sp>
      <p:sp>
        <p:nvSpPr>
          <p:cNvPr id="98" name="TextBox 97">
            <a:extLst>
              <a:ext uri="{FF2B5EF4-FFF2-40B4-BE49-F238E27FC236}">
                <a16:creationId xmlns:a16="http://schemas.microsoft.com/office/drawing/2014/main" id="{41470DDC-4549-1DF9-FE3D-62FC2D3A1BD3}"/>
              </a:ext>
            </a:extLst>
          </p:cNvPr>
          <p:cNvSpPr txBox="1"/>
          <p:nvPr/>
        </p:nvSpPr>
        <p:spPr>
          <a:xfrm>
            <a:off x="9639098" y="1547183"/>
            <a:ext cx="599736" cy="461665"/>
          </a:xfrm>
          <a:prstGeom prst="rect">
            <a:avLst/>
          </a:prstGeom>
          <a:noFill/>
        </p:spPr>
        <p:txBody>
          <a:bodyPr wrap="square" rtlCol="0">
            <a:spAutoFit/>
          </a:bodyPr>
          <a:lstStyle/>
          <a:p>
            <a:r>
              <a:rPr lang="en-US" sz="2400" b="1" dirty="0">
                <a:solidFill>
                  <a:schemeClr val="bg1"/>
                </a:solidFill>
              </a:rPr>
              <a:t>6</a:t>
            </a:r>
          </a:p>
        </p:txBody>
      </p:sp>
      <p:sp>
        <p:nvSpPr>
          <p:cNvPr id="99" name="TextBox 98">
            <a:extLst>
              <a:ext uri="{FF2B5EF4-FFF2-40B4-BE49-F238E27FC236}">
                <a16:creationId xmlns:a16="http://schemas.microsoft.com/office/drawing/2014/main" id="{56842BB2-8372-3964-A8E4-064E8FB853E9}"/>
              </a:ext>
            </a:extLst>
          </p:cNvPr>
          <p:cNvSpPr txBox="1"/>
          <p:nvPr/>
        </p:nvSpPr>
        <p:spPr>
          <a:xfrm>
            <a:off x="11251743" y="1541896"/>
            <a:ext cx="599736" cy="461665"/>
          </a:xfrm>
          <a:prstGeom prst="rect">
            <a:avLst/>
          </a:prstGeom>
          <a:noFill/>
        </p:spPr>
        <p:txBody>
          <a:bodyPr wrap="square" rtlCol="0">
            <a:spAutoFit/>
          </a:bodyPr>
          <a:lstStyle/>
          <a:p>
            <a:r>
              <a:rPr lang="en-US" sz="2400" b="1" dirty="0">
                <a:solidFill>
                  <a:schemeClr val="bg1"/>
                </a:solidFill>
              </a:rPr>
              <a:t>8</a:t>
            </a:r>
          </a:p>
        </p:txBody>
      </p:sp>
      <p:sp>
        <p:nvSpPr>
          <p:cNvPr id="100" name="TextBox 99">
            <a:extLst>
              <a:ext uri="{FF2B5EF4-FFF2-40B4-BE49-F238E27FC236}">
                <a16:creationId xmlns:a16="http://schemas.microsoft.com/office/drawing/2014/main" id="{F6E3497D-491F-E29D-0F64-69F610ABA219}"/>
              </a:ext>
            </a:extLst>
          </p:cNvPr>
          <p:cNvSpPr txBox="1"/>
          <p:nvPr/>
        </p:nvSpPr>
        <p:spPr>
          <a:xfrm>
            <a:off x="11244369" y="2784421"/>
            <a:ext cx="599736" cy="461665"/>
          </a:xfrm>
          <a:prstGeom prst="rect">
            <a:avLst/>
          </a:prstGeom>
          <a:noFill/>
        </p:spPr>
        <p:txBody>
          <a:bodyPr wrap="square" rtlCol="0">
            <a:spAutoFit/>
          </a:bodyPr>
          <a:lstStyle/>
          <a:p>
            <a:r>
              <a:rPr lang="en-US" sz="2400" b="1" dirty="0">
                <a:solidFill>
                  <a:schemeClr val="bg1"/>
                </a:solidFill>
              </a:rPr>
              <a:t>14</a:t>
            </a:r>
          </a:p>
        </p:txBody>
      </p:sp>
      <p:sp>
        <p:nvSpPr>
          <p:cNvPr id="101" name="TextBox 100">
            <a:extLst>
              <a:ext uri="{FF2B5EF4-FFF2-40B4-BE49-F238E27FC236}">
                <a16:creationId xmlns:a16="http://schemas.microsoft.com/office/drawing/2014/main" id="{18DFAD93-9EF1-D408-2D6E-918524B1EEEF}"/>
              </a:ext>
            </a:extLst>
          </p:cNvPr>
          <p:cNvSpPr txBox="1"/>
          <p:nvPr/>
        </p:nvSpPr>
        <p:spPr>
          <a:xfrm>
            <a:off x="9639098" y="2771080"/>
            <a:ext cx="599736" cy="461665"/>
          </a:xfrm>
          <a:prstGeom prst="rect">
            <a:avLst/>
          </a:prstGeom>
          <a:noFill/>
        </p:spPr>
        <p:txBody>
          <a:bodyPr wrap="square" rtlCol="0">
            <a:spAutoFit/>
          </a:bodyPr>
          <a:lstStyle/>
          <a:p>
            <a:r>
              <a:rPr lang="en-US" sz="2400" b="1" dirty="0">
                <a:solidFill>
                  <a:schemeClr val="bg1"/>
                </a:solidFill>
              </a:rPr>
              <a:t>12</a:t>
            </a:r>
          </a:p>
        </p:txBody>
      </p:sp>
      <p:sp>
        <p:nvSpPr>
          <p:cNvPr id="108" name="TextBox 107">
            <a:extLst>
              <a:ext uri="{FF2B5EF4-FFF2-40B4-BE49-F238E27FC236}">
                <a16:creationId xmlns:a16="http://schemas.microsoft.com/office/drawing/2014/main" id="{9A45FADD-DB69-88AD-2131-C00E16C67A2D}"/>
              </a:ext>
            </a:extLst>
          </p:cNvPr>
          <p:cNvSpPr txBox="1"/>
          <p:nvPr/>
        </p:nvSpPr>
        <p:spPr>
          <a:xfrm>
            <a:off x="9659244" y="3403824"/>
            <a:ext cx="599736" cy="461665"/>
          </a:xfrm>
          <a:prstGeom prst="rect">
            <a:avLst/>
          </a:prstGeom>
          <a:noFill/>
        </p:spPr>
        <p:txBody>
          <a:bodyPr wrap="square" rtlCol="0">
            <a:spAutoFit/>
          </a:bodyPr>
          <a:lstStyle/>
          <a:p>
            <a:r>
              <a:rPr lang="en-US" sz="2400" b="1" dirty="0">
                <a:solidFill>
                  <a:schemeClr val="bg1"/>
                </a:solidFill>
              </a:rPr>
              <a:t>6</a:t>
            </a:r>
          </a:p>
        </p:txBody>
      </p:sp>
      <p:sp>
        <p:nvSpPr>
          <p:cNvPr id="109" name="TextBox 108">
            <a:extLst>
              <a:ext uri="{FF2B5EF4-FFF2-40B4-BE49-F238E27FC236}">
                <a16:creationId xmlns:a16="http://schemas.microsoft.com/office/drawing/2014/main" id="{8971CC12-369B-C923-C811-E17C2FD3BB7B}"/>
              </a:ext>
            </a:extLst>
          </p:cNvPr>
          <p:cNvSpPr txBox="1"/>
          <p:nvPr/>
        </p:nvSpPr>
        <p:spPr>
          <a:xfrm>
            <a:off x="11257141" y="3413285"/>
            <a:ext cx="599736" cy="461665"/>
          </a:xfrm>
          <a:prstGeom prst="rect">
            <a:avLst/>
          </a:prstGeom>
          <a:noFill/>
        </p:spPr>
        <p:txBody>
          <a:bodyPr wrap="square" rtlCol="0">
            <a:spAutoFit/>
          </a:bodyPr>
          <a:lstStyle/>
          <a:p>
            <a:r>
              <a:rPr lang="en-US" sz="2400" b="1" dirty="0">
                <a:solidFill>
                  <a:schemeClr val="bg1"/>
                </a:solidFill>
              </a:rPr>
              <a:t>9</a:t>
            </a:r>
          </a:p>
        </p:txBody>
      </p:sp>
      <p:sp>
        <p:nvSpPr>
          <p:cNvPr id="110" name="TextBox 109">
            <a:extLst>
              <a:ext uri="{FF2B5EF4-FFF2-40B4-BE49-F238E27FC236}">
                <a16:creationId xmlns:a16="http://schemas.microsoft.com/office/drawing/2014/main" id="{EB6AB5AA-06EB-2C7D-673B-7CCFCAB8D934}"/>
              </a:ext>
            </a:extLst>
          </p:cNvPr>
          <p:cNvSpPr txBox="1"/>
          <p:nvPr/>
        </p:nvSpPr>
        <p:spPr>
          <a:xfrm>
            <a:off x="11264515" y="4641062"/>
            <a:ext cx="599736" cy="461665"/>
          </a:xfrm>
          <a:prstGeom prst="rect">
            <a:avLst/>
          </a:prstGeom>
          <a:noFill/>
        </p:spPr>
        <p:txBody>
          <a:bodyPr wrap="square" rtlCol="0">
            <a:spAutoFit/>
          </a:bodyPr>
          <a:lstStyle/>
          <a:p>
            <a:r>
              <a:rPr lang="en-US" sz="2400" b="1" dirty="0">
                <a:solidFill>
                  <a:schemeClr val="bg1"/>
                </a:solidFill>
              </a:rPr>
              <a:t>14</a:t>
            </a:r>
          </a:p>
        </p:txBody>
      </p:sp>
      <p:sp>
        <p:nvSpPr>
          <p:cNvPr id="111" name="TextBox 110">
            <a:extLst>
              <a:ext uri="{FF2B5EF4-FFF2-40B4-BE49-F238E27FC236}">
                <a16:creationId xmlns:a16="http://schemas.microsoft.com/office/drawing/2014/main" id="{B0329305-8749-E220-E9AB-5D7180E3E580}"/>
              </a:ext>
            </a:extLst>
          </p:cNvPr>
          <p:cNvSpPr txBox="1"/>
          <p:nvPr/>
        </p:nvSpPr>
        <p:spPr>
          <a:xfrm>
            <a:off x="9659244" y="4627721"/>
            <a:ext cx="599736" cy="461665"/>
          </a:xfrm>
          <a:prstGeom prst="rect">
            <a:avLst/>
          </a:prstGeom>
          <a:noFill/>
        </p:spPr>
        <p:txBody>
          <a:bodyPr wrap="square" rtlCol="0">
            <a:spAutoFit/>
          </a:bodyPr>
          <a:lstStyle/>
          <a:p>
            <a:r>
              <a:rPr lang="en-US" sz="2400" b="1" dirty="0">
                <a:solidFill>
                  <a:schemeClr val="bg1"/>
                </a:solidFill>
              </a:rPr>
              <a:t>13</a:t>
            </a:r>
          </a:p>
        </p:txBody>
      </p:sp>
      <p:sp>
        <p:nvSpPr>
          <p:cNvPr id="112" name="TextBox 111">
            <a:extLst>
              <a:ext uri="{FF2B5EF4-FFF2-40B4-BE49-F238E27FC236}">
                <a16:creationId xmlns:a16="http://schemas.microsoft.com/office/drawing/2014/main" id="{A50CB083-2C49-F4D8-4FFE-D5EC52187554}"/>
              </a:ext>
            </a:extLst>
          </p:cNvPr>
          <p:cNvSpPr txBox="1"/>
          <p:nvPr/>
        </p:nvSpPr>
        <p:spPr>
          <a:xfrm>
            <a:off x="3012434" y="7136858"/>
            <a:ext cx="599736" cy="461665"/>
          </a:xfrm>
          <a:prstGeom prst="rect">
            <a:avLst/>
          </a:prstGeom>
          <a:noFill/>
        </p:spPr>
        <p:txBody>
          <a:bodyPr wrap="square" rtlCol="0">
            <a:spAutoFit/>
          </a:bodyPr>
          <a:lstStyle/>
          <a:p>
            <a:r>
              <a:rPr lang="en-US" sz="2400" b="1" dirty="0">
                <a:solidFill>
                  <a:schemeClr val="bg1"/>
                </a:solidFill>
              </a:rPr>
              <a:t>0</a:t>
            </a:r>
          </a:p>
        </p:txBody>
      </p:sp>
      <p:sp>
        <p:nvSpPr>
          <p:cNvPr id="113" name="TextBox 112">
            <a:extLst>
              <a:ext uri="{FF2B5EF4-FFF2-40B4-BE49-F238E27FC236}">
                <a16:creationId xmlns:a16="http://schemas.microsoft.com/office/drawing/2014/main" id="{A7E1132B-E532-2057-EF0C-B0077A9289BC}"/>
              </a:ext>
            </a:extLst>
          </p:cNvPr>
          <p:cNvSpPr txBox="1"/>
          <p:nvPr/>
        </p:nvSpPr>
        <p:spPr>
          <a:xfrm>
            <a:off x="4639827" y="7102075"/>
            <a:ext cx="599736" cy="461665"/>
          </a:xfrm>
          <a:prstGeom prst="rect">
            <a:avLst/>
          </a:prstGeom>
          <a:noFill/>
        </p:spPr>
        <p:txBody>
          <a:bodyPr wrap="square" rtlCol="0">
            <a:spAutoFit/>
          </a:bodyPr>
          <a:lstStyle/>
          <a:p>
            <a:r>
              <a:rPr lang="en-US" sz="2400" b="1" dirty="0">
                <a:solidFill>
                  <a:schemeClr val="bg1"/>
                </a:solidFill>
              </a:rPr>
              <a:t>3</a:t>
            </a:r>
          </a:p>
        </p:txBody>
      </p:sp>
      <p:sp>
        <p:nvSpPr>
          <p:cNvPr id="114" name="TextBox 113">
            <a:extLst>
              <a:ext uri="{FF2B5EF4-FFF2-40B4-BE49-F238E27FC236}">
                <a16:creationId xmlns:a16="http://schemas.microsoft.com/office/drawing/2014/main" id="{A86D6E36-C4C9-8DDD-63F9-A09B2A1A678A}"/>
              </a:ext>
            </a:extLst>
          </p:cNvPr>
          <p:cNvSpPr txBox="1"/>
          <p:nvPr/>
        </p:nvSpPr>
        <p:spPr>
          <a:xfrm>
            <a:off x="4617705" y="8374096"/>
            <a:ext cx="599736" cy="461665"/>
          </a:xfrm>
          <a:prstGeom prst="rect">
            <a:avLst/>
          </a:prstGeom>
          <a:noFill/>
        </p:spPr>
        <p:txBody>
          <a:bodyPr wrap="square" rtlCol="0">
            <a:spAutoFit/>
          </a:bodyPr>
          <a:lstStyle/>
          <a:p>
            <a:r>
              <a:rPr lang="en-US" sz="2400" b="1" dirty="0">
                <a:solidFill>
                  <a:schemeClr val="bg1"/>
                </a:solidFill>
              </a:rPr>
              <a:t>12</a:t>
            </a:r>
          </a:p>
        </p:txBody>
      </p:sp>
      <p:sp>
        <p:nvSpPr>
          <p:cNvPr id="115" name="TextBox 114">
            <a:extLst>
              <a:ext uri="{FF2B5EF4-FFF2-40B4-BE49-F238E27FC236}">
                <a16:creationId xmlns:a16="http://schemas.microsoft.com/office/drawing/2014/main" id="{18BF1EC3-14C2-774A-FB53-276455D2759D}"/>
              </a:ext>
            </a:extLst>
          </p:cNvPr>
          <p:cNvSpPr txBox="1"/>
          <p:nvPr/>
        </p:nvSpPr>
        <p:spPr>
          <a:xfrm>
            <a:off x="3012434" y="8360755"/>
            <a:ext cx="599736" cy="461665"/>
          </a:xfrm>
          <a:prstGeom prst="rect">
            <a:avLst/>
          </a:prstGeom>
          <a:noFill/>
        </p:spPr>
        <p:txBody>
          <a:bodyPr wrap="square" rtlCol="0">
            <a:spAutoFit/>
          </a:bodyPr>
          <a:lstStyle/>
          <a:p>
            <a:r>
              <a:rPr lang="en-US" sz="2400" b="1" dirty="0">
                <a:solidFill>
                  <a:schemeClr val="bg1"/>
                </a:solidFill>
              </a:rPr>
              <a:t>9</a:t>
            </a:r>
          </a:p>
        </p:txBody>
      </p:sp>
      <p:sp>
        <p:nvSpPr>
          <p:cNvPr id="116" name="TextBox 115">
            <a:extLst>
              <a:ext uri="{FF2B5EF4-FFF2-40B4-BE49-F238E27FC236}">
                <a16:creationId xmlns:a16="http://schemas.microsoft.com/office/drawing/2014/main" id="{D6F77173-E523-B323-BA91-BA8668FCDC1A}"/>
              </a:ext>
            </a:extLst>
          </p:cNvPr>
          <p:cNvSpPr txBox="1"/>
          <p:nvPr/>
        </p:nvSpPr>
        <p:spPr>
          <a:xfrm>
            <a:off x="6487618" y="5857431"/>
            <a:ext cx="599736" cy="461665"/>
          </a:xfrm>
          <a:prstGeom prst="rect">
            <a:avLst/>
          </a:prstGeom>
          <a:noFill/>
        </p:spPr>
        <p:txBody>
          <a:bodyPr wrap="square" rtlCol="0">
            <a:spAutoFit/>
          </a:bodyPr>
          <a:lstStyle/>
          <a:p>
            <a:r>
              <a:rPr lang="en-US" sz="2400" b="1" dirty="0">
                <a:solidFill>
                  <a:schemeClr val="bg1"/>
                </a:solidFill>
              </a:rPr>
              <a:t>2</a:t>
            </a:r>
          </a:p>
        </p:txBody>
      </p:sp>
      <p:sp>
        <p:nvSpPr>
          <p:cNvPr id="117" name="TextBox 116">
            <a:extLst>
              <a:ext uri="{FF2B5EF4-FFF2-40B4-BE49-F238E27FC236}">
                <a16:creationId xmlns:a16="http://schemas.microsoft.com/office/drawing/2014/main" id="{22903A30-7CB0-AC57-9534-2E36C0F51E1B}"/>
              </a:ext>
            </a:extLst>
          </p:cNvPr>
          <p:cNvSpPr txBox="1"/>
          <p:nvPr/>
        </p:nvSpPr>
        <p:spPr>
          <a:xfrm>
            <a:off x="8085515" y="5866892"/>
            <a:ext cx="599736" cy="461665"/>
          </a:xfrm>
          <a:prstGeom prst="rect">
            <a:avLst/>
          </a:prstGeom>
          <a:noFill/>
        </p:spPr>
        <p:txBody>
          <a:bodyPr wrap="square" rtlCol="0">
            <a:spAutoFit/>
          </a:bodyPr>
          <a:lstStyle/>
          <a:p>
            <a:r>
              <a:rPr lang="en-US" sz="2400" b="1" dirty="0">
                <a:solidFill>
                  <a:schemeClr val="bg1"/>
                </a:solidFill>
              </a:rPr>
              <a:t>4</a:t>
            </a:r>
          </a:p>
        </p:txBody>
      </p:sp>
      <p:sp>
        <p:nvSpPr>
          <p:cNvPr id="118" name="TextBox 117">
            <a:extLst>
              <a:ext uri="{FF2B5EF4-FFF2-40B4-BE49-F238E27FC236}">
                <a16:creationId xmlns:a16="http://schemas.microsoft.com/office/drawing/2014/main" id="{0C528B26-EA33-DBBA-93E8-F05F646F1416}"/>
              </a:ext>
            </a:extLst>
          </p:cNvPr>
          <p:cNvSpPr txBox="1"/>
          <p:nvPr/>
        </p:nvSpPr>
        <p:spPr>
          <a:xfrm>
            <a:off x="8092889" y="7094669"/>
            <a:ext cx="599736" cy="461665"/>
          </a:xfrm>
          <a:prstGeom prst="rect">
            <a:avLst/>
          </a:prstGeom>
          <a:noFill/>
        </p:spPr>
        <p:txBody>
          <a:bodyPr wrap="square" rtlCol="0">
            <a:spAutoFit/>
          </a:bodyPr>
          <a:lstStyle/>
          <a:p>
            <a:r>
              <a:rPr lang="en-US" sz="2400" b="1" dirty="0">
                <a:solidFill>
                  <a:schemeClr val="bg1"/>
                </a:solidFill>
              </a:rPr>
              <a:t>4</a:t>
            </a:r>
          </a:p>
        </p:txBody>
      </p:sp>
      <p:sp>
        <p:nvSpPr>
          <p:cNvPr id="119" name="TextBox 118">
            <a:extLst>
              <a:ext uri="{FF2B5EF4-FFF2-40B4-BE49-F238E27FC236}">
                <a16:creationId xmlns:a16="http://schemas.microsoft.com/office/drawing/2014/main" id="{66F2D05A-3150-E59D-2E12-A16DB8918813}"/>
              </a:ext>
            </a:extLst>
          </p:cNvPr>
          <p:cNvSpPr txBox="1"/>
          <p:nvPr/>
        </p:nvSpPr>
        <p:spPr>
          <a:xfrm>
            <a:off x="6487618" y="7125572"/>
            <a:ext cx="599736" cy="461665"/>
          </a:xfrm>
          <a:prstGeom prst="rect">
            <a:avLst/>
          </a:prstGeom>
          <a:noFill/>
        </p:spPr>
        <p:txBody>
          <a:bodyPr wrap="square" rtlCol="0">
            <a:spAutoFit/>
          </a:bodyPr>
          <a:lstStyle/>
          <a:p>
            <a:r>
              <a:rPr lang="en-US" sz="2400" b="1" dirty="0">
                <a:solidFill>
                  <a:schemeClr val="bg1"/>
                </a:solidFill>
              </a:rPr>
              <a:t>2</a:t>
            </a:r>
          </a:p>
        </p:txBody>
      </p:sp>
      <p:sp>
        <p:nvSpPr>
          <p:cNvPr id="120" name="TextBox 119">
            <a:extLst>
              <a:ext uri="{FF2B5EF4-FFF2-40B4-BE49-F238E27FC236}">
                <a16:creationId xmlns:a16="http://schemas.microsoft.com/office/drawing/2014/main" id="{519FBC4E-3AFB-731A-D779-7681C3D7D275}"/>
              </a:ext>
            </a:extLst>
          </p:cNvPr>
          <p:cNvSpPr txBox="1"/>
          <p:nvPr/>
        </p:nvSpPr>
        <p:spPr>
          <a:xfrm>
            <a:off x="9670707" y="5453141"/>
            <a:ext cx="599736" cy="461665"/>
          </a:xfrm>
          <a:prstGeom prst="rect">
            <a:avLst/>
          </a:prstGeom>
          <a:noFill/>
        </p:spPr>
        <p:txBody>
          <a:bodyPr wrap="square" rtlCol="0">
            <a:spAutoFit/>
          </a:bodyPr>
          <a:lstStyle/>
          <a:p>
            <a:r>
              <a:rPr lang="en-US" sz="2400" b="1" dirty="0">
                <a:solidFill>
                  <a:schemeClr val="bg1"/>
                </a:solidFill>
              </a:rPr>
              <a:t>4</a:t>
            </a:r>
          </a:p>
        </p:txBody>
      </p:sp>
      <p:sp>
        <p:nvSpPr>
          <p:cNvPr id="121" name="TextBox 120">
            <a:extLst>
              <a:ext uri="{FF2B5EF4-FFF2-40B4-BE49-F238E27FC236}">
                <a16:creationId xmlns:a16="http://schemas.microsoft.com/office/drawing/2014/main" id="{E17DE838-0891-9FAE-AC3B-39626CCE9BA5}"/>
              </a:ext>
            </a:extLst>
          </p:cNvPr>
          <p:cNvSpPr txBox="1"/>
          <p:nvPr/>
        </p:nvSpPr>
        <p:spPr>
          <a:xfrm>
            <a:off x="11268604" y="5462602"/>
            <a:ext cx="599736" cy="461665"/>
          </a:xfrm>
          <a:prstGeom prst="rect">
            <a:avLst/>
          </a:prstGeom>
          <a:noFill/>
        </p:spPr>
        <p:txBody>
          <a:bodyPr wrap="square" rtlCol="0">
            <a:spAutoFit/>
          </a:bodyPr>
          <a:lstStyle/>
          <a:p>
            <a:r>
              <a:rPr lang="en-US" sz="2400" b="1" dirty="0">
                <a:solidFill>
                  <a:schemeClr val="bg1"/>
                </a:solidFill>
              </a:rPr>
              <a:t>8</a:t>
            </a:r>
          </a:p>
        </p:txBody>
      </p:sp>
      <p:sp>
        <p:nvSpPr>
          <p:cNvPr id="122" name="TextBox 121">
            <a:extLst>
              <a:ext uri="{FF2B5EF4-FFF2-40B4-BE49-F238E27FC236}">
                <a16:creationId xmlns:a16="http://schemas.microsoft.com/office/drawing/2014/main" id="{0107DB81-FEDF-3CE6-F33F-8ED6988EE4E9}"/>
              </a:ext>
            </a:extLst>
          </p:cNvPr>
          <p:cNvSpPr txBox="1"/>
          <p:nvPr/>
        </p:nvSpPr>
        <p:spPr>
          <a:xfrm>
            <a:off x="11290726" y="6734623"/>
            <a:ext cx="599736" cy="461665"/>
          </a:xfrm>
          <a:prstGeom prst="rect">
            <a:avLst/>
          </a:prstGeom>
          <a:noFill/>
        </p:spPr>
        <p:txBody>
          <a:bodyPr wrap="square" rtlCol="0">
            <a:spAutoFit/>
          </a:bodyPr>
          <a:lstStyle/>
          <a:p>
            <a:r>
              <a:rPr lang="en-US" sz="2400" b="1" dirty="0">
                <a:solidFill>
                  <a:schemeClr val="bg1"/>
                </a:solidFill>
              </a:rPr>
              <a:t>8</a:t>
            </a:r>
          </a:p>
        </p:txBody>
      </p:sp>
      <p:sp>
        <p:nvSpPr>
          <p:cNvPr id="123" name="TextBox 122">
            <a:extLst>
              <a:ext uri="{FF2B5EF4-FFF2-40B4-BE49-F238E27FC236}">
                <a16:creationId xmlns:a16="http://schemas.microsoft.com/office/drawing/2014/main" id="{3A9B2149-AABE-A3FE-B01B-C5ECB40341A5}"/>
              </a:ext>
            </a:extLst>
          </p:cNvPr>
          <p:cNvSpPr txBox="1"/>
          <p:nvPr/>
        </p:nvSpPr>
        <p:spPr>
          <a:xfrm>
            <a:off x="9670707" y="6736030"/>
            <a:ext cx="599736" cy="461665"/>
          </a:xfrm>
          <a:prstGeom prst="rect">
            <a:avLst/>
          </a:prstGeom>
          <a:noFill/>
        </p:spPr>
        <p:txBody>
          <a:bodyPr wrap="square" rtlCol="0">
            <a:spAutoFit/>
          </a:bodyPr>
          <a:lstStyle/>
          <a:p>
            <a:r>
              <a:rPr lang="en-US" sz="2400" b="1" dirty="0">
                <a:solidFill>
                  <a:schemeClr val="bg1"/>
                </a:solidFill>
              </a:rPr>
              <a:t>4</a:t>
            </a:r>
          </a:p>
        </p:txBody>
      </p:sp>
      <p:sp>
        <p:nvSpPr>
          <p:cNvPr id="124" name="TextBox 123">
            <a:extLst>
              <a:ext uri="{FF2B5EF4-FFF2-40B4-BE49-F238E27FC236}">
                <a16:creationId xmlns:a16="http://schemas.microsoft.com/office/drawing/2014/main" id="{9B838988-B7C6-A16C-5412-08A76216EFD1}"/>
              </a:ext>
            </a:extLst>
          </p:cNvPr>
          <p:cNvSpPr txBox="1"/>
          <p:nvPr/>
        </p:nvSpPr>
        <p:spPr>
          <a:xfrm>
            <a:off x="9659244" y="7136858"/>
            <a:ext cx="599736" cy="461665"/>
          </a:xfrm>
          <a:prstGeom prst="rect">
            <a:avLst/>
          </a:prstGeom>
          <a:noFill/>
        </p:spPr>
        <p:txBody>
          <a:bodyPr wrap="square" rtlCol="0">
            <a:spAutoFit/>
          </a:bodyPr>
          <a:lstStyle/>
          <a:p>
            <a:r>
              <a:rPr lang="en-US" sz="2400" b="1" dirty="0">
                <a:solidFill>
                  <a:schemeClr val="bg1"/>
                </a:solidFill>
              </a:rPr>
              <a:t>3</a:t>
            </a:r>
          </a:p>
        </p:txBody>
      </p:sp>
      <p:sp>
        <p:nvSpPr>
          <p:cNvPr id="125" name="TextBox 124">
            <a:extLst>
              <a:ext uri="{FF2B5EF4-FFF2-40B4-BE49-F238E27FC236}">
                <a16:creationId xmlns:a16="http://schemas.microsoft.com/office/drawing/2014/main" id="{32EBA440-0353-02F5-7AF1-D022F5EA3575}"/>
              </a:ext>
            </a:extLst>
          </p:cNvPr>
          <p:cNvSpPr txBox="1"/>
          <p:nvPr/>
        </p:nvSpPr>
        <p:spPr>
          <a:xfrm>
            <a:off x="11257141" y="7146319"/>
            <a:ext cx="599736" cy="461665"/>
          </a:xfrm>
          <a:prstGeom prst="rect">
            <a:avLst/>
          </a:prstGeom>
          <a:noFill/>
        </p:spPr>
        <p:txBody>
          <a:bodyPr wrap="square" rtlCol="0">
            <a:spAutoFit/>
          </a:bodyPr>
          <a:lstStyle/>
          <a:p>
            <a:r>
              <a:rPr lang="en-US" sz="2400" b="1" dirty="0">
                <a:solidFill>
                  <a:schemeClr val="bg1"/>
                </a:solidFill>
              </a:rPr>
              <a:t>8</a:t>
            </a:r>
          </a:p>
        </p:txBody>
      </p:sp>
      <p:sp>
        <p:nvSpPr>
          <p:cNvPr id="126" name="TextBox 125">
            <a:extLst>
              <a:ext uri="{FF2B5EF4-FFF2-40B4-BE49-F238E27FC236}">
                <a16:creationId xmlns:a16="http://schemas.microsoft.com/office/drawing/2014/main" id="{10A06E0D-E23C-5D62-4139-26E98D722472}"/>
              </a:ext>
            </a:extLst>
          </p:cNvPr>
          <p:cNvSpPr txBox="1"/>
          <p:nvPr/>
        </p:nvSpPr>
        <p:spPr>
          <a:xfrm>
            <a:off x="11264515" y="8403592"/>
            <a:ext cx="599736" cy="461665"/>
          </a:xfrm>
          <a:prstGeom prst="rect">
            <a:avLst/>
          </a:prstGeom>
          <a:noFill/>
        </p:spPr>
        <p:txBody>
          <a:bodyPr wrap="square" rtlCol="0">
            <a:spAutoFit/>
          </a:bodyPr>
          <a:lstStyle/>
          <a:p>
            <a:r>
              <a:rPr lang="en-US" sz="2400" b="1" dirty="0">
                <a:solidFill>
                  <a:schemeClr val="bg1"/>
                </a:solidFill>
              </a:rPr>
              <a:t>14</a:t>
            </a:r>
          </a:p>
        </p:txBody>
      </p:sp>
      <p:sp>
        <p:nvSpPr>
          <p:cNvPr id="127" name="TextBox 126">
            <a:extLst>
              <a:ext uri="{FF2B5EF4-FFF2-40B4-BE49-F238E27FC236}">
                <a16:creationId xmlns:a16="http://schemas.microsoft.com/office/drawing/2014/main" id="{79522580-76A9-9AB6-1956-0737B01A26F0}"/>
              </a:ext>
            </a:extLst>
          </p:cNvPr>
          <p:cNvSpPr txBox="1"/>
          <p:nvPr/>
        </p:nvSpPr>
        <p:spPr>
          <a:xfrm>
            <a:off x="9659244" y="8390251"/>
            <a:ext cx="599736" cy="461665"/>
          </a:xfrm>
          <a:prstGeom prst="rect">
            <a:avLst/>
          </a:prstGeom>
          <a:noFill/>
        </p:spPr>
        <p:txBody>
          <a:bodyPr wrap="square" rtlCol="0">
            <a:spAutoFit/>
          </a:bodyPr>
          <a:lstStyle/>
          <a:p>
            <a:r>
              <a:rPr lang="en-US" sz="2400" b="1" dirty="0">
                <a:solidFill>
                  <a:schemeClr val="bg1"/>
                </a:solidFill>
              </a:rPr>
              <a:t>12</a:t>
            </a:r>
          </a:p>
        </p:txBody>
      </p:sp>
      <p:sp>
        <p:nvSpPr>
          <p:cNvPr id="128" name="TextBox 127">
            <a:extLst>
              <a:ext uri="{FF2B5EF4-FFF2-40B4-BE49-F238E27FC236}">
                <a16:creationId xmlns:a16="http://schemas.microsoft.com/office/drawing/2014/main" id="{A6E5922C-B8C7-ECB8-EE42-185BEC30C9F5}"/>
              </a:ext>
            </a:extLst>
          </p:cNvPr>
          <p:cNvSpPr txBox="1"/>
          <p:nvPr/>
        </p:nvSpPr>
        <p:spPr>
          <a:xfrm>
            <a:off x="9678081" y="9167702"/>
            <a:ext cx="599736" cy="461665"/>
          </a:xfrm>
          <a:prstGeom prst="rect">
            <a:avLst/>
          </a:prstGeom>
          <a:noFill/>
        </p:spPr>
        <p:txBody>
          <a:bodyPr wrap="square" rtlCol="0">
            <a:spAutoFit/>
          </a:bodyPr>
          <a:lstStyle/>
          <a:p>
            <a:r>
              <a:rPr lang="en-US" sz="2400" b="1" dirty="0">
                <a:solidFill>
                  <a:schemeClr val="bg1"/>
                </a:solidFill>
              </a:rPr>
              <a:t>3</a:t>
            </a:r>
          </a:p>
        </p:txBody>
      </p:sp>
      <p:sp>
        <p:nvSpPr>
          <p:cNvPr id="129" name="TextBox 128">
            <a:extLst>
              <a:ext uri="{FF2B5EF4-FFF2-40B4-BE49-F238E27FC236}">
                <a16:creationId xmlns:a16="http://schemas.microsoft.com/office/drawing/2014/main" id="{811D5A63-DDD0-186B-AEC3-4B5C3FD2486B}"/>
              </a:ext>
            </a:extLst>
          </p:cNvPr>
          <p:cNvSpPr txBox="1"/>
          <p:nvPr/>
        </p:nvSpPr>
        <p:spPr>
          <a:xfrm>
            <a:off x="11275978" y="9177163"/>
            <a:ext cx="599736" cy="461665"/>
          </a:xfrm>
          <a:prstGeom prst="rect">
            <a:avLst/>
          </a:prstGeom>
          <a:noFill/>
        </p:spPr>
        <p:txBody>
          <a:bodyPr wrap="square" rtlCol="0">
            <a:spAutoFit/>
          </a:bodyPr>
          <a:lstStyle/>
          <a:p>
            <a:r>
              <a:rPr lang="en-US" sz="2400" b="1" dirty="0">
                <a:solidFill>
                  <a:schemeClr val="bg1"/>
                </a:solidFill>
              </a:rPr>
              <a:t>5</a:t>
            </a:r>
          </a:p>
        </p:txBody>
      </p:sp>
      <p:sp>
        <p:nvSpPr>
          <p:cNvPr id="130" name="TextBox 129">
            <a:extLst>
              <a:ext uri="{FF2B5EF4-FFF2-40B4-BE49-F238E27FC236}">
                <a16:creationId xmlns:a16="http://schemas.microsoft.com/office/drawing/2014/main" id="{2898A8DC-83D1-94B7-3199-69FF34B1647A}"/>
              </a:ext>
            </a:extLst>
          </p:cNvPr>
          <p:cNvSpPr txBox="1"/>
          <p:nvPr/>
        </p:nvSpPr>
        <p:spPr>
          <a:xfrm>
            <a:off x="11283352" y="10434436"/>
            <a:ext cx="599736" cy="461665"/>
          </a:xfrm>
          <a:prstGeom prst="rect">
            <a:avLst/>
          </a:prstGeom>
          <a:noFill/>
        </p:spPr>
        <p:txBody>
          <a:bodyPr wrap="square" rtlCol="0">
            <a:spAutoFit/>
          </a:bodyPr>
          <a:lstStyle/>
          <a:p>
            <a:r>
              <a:rPr lang="en-US" sz="2400" b="1" dirty="0">
                <a:solidFill>
                  <a:schemeClr val="bg1"/>
                </a:solidFill>
              </a:rPr>
              <a:t>14</a:t>
            </a:r>
          </a:p>
        </p:txBody>
      </p:sp>
      <p:sp>
        <p:nvSpPr>
          <p:cNvPr id="131" name="TextBox 130">
            <a:extLst>
              <a:ext uri="{FF2B5EF4-FFF2-40B4-BE49-F238E27FC236}">
                <a16:creationId xmlns:a16="http://schemas.microsoft.com/office/drawing/2014/main" id="{DF3268B9-54D6-1786-40A9-E71CF178A5FE}"/>
              </a:ext>
            </a:extLst>
          </p:cNvPr>
          <p:cNvSpPr txBox="1"/>
          <p:nvPr/>
        </p:nvSpPr>
        <p:spPr>
          <a:xfrm>
            <a:off x="9678081" y="10421095"/>
            <a:ext cx="599736" cy="461665"/>
          </a:xfrm>
          <a:prstGeom prst="rect">
            <a:avLst/>
          </a:prstGeom>
          <a:noFill/>
        </p:spPr>
        <p:txBody>
          <a:bodyPr wrap="square" rtlCol="0">
            <a:spAutoFit/>
          </a:bodyPr>
          <a:lstStyle/>
          <a:p>
            <a:r>
              <a:rPr lang="en-US" sz="2400" b="1" dirty="0">
                <a:solidFill>
                  <a:schemeClr val="bg1"/>
                </a:solidFill>
              </a:rPr>
              <a:t>12</a:t>
            </a:r>
          </a:p>
        </p:txBody>
      </p:sp>
      <p:sp>
        <p:nvSpPr>
          <p:cNvPr id="132" name="TextBox 131">
            <a:extLst>
              <a:ext uri="{FF2B5EF4-FFF2-40B4-BE49-F238E27FC236}">
                <a16:creationId xmlns:a16="http://schemas.microsoft.com/office/drawing/2014/main" id="{8D162DD7-79C5-1E27-741E-DB4DB4538507}"/>
              </a:ext>
            </a:extLst>
          </p:cNvPr>
          <p:cNvSpPr txBox="1"/>
          <p:nvPr/>
        </p:nvSpPr>
        <p:spPr>
          <a:xfrm>
            <a:off x="12825625" y="4776916"/>
            <a:ext cx="599736" cy="461665"/>
          </a:xfrm>
          <a:prstGeom prst="rect">
            <a:avLst/>
          </a:prstGeom>
          <a:noFill/>
        </p:spPr>
        <p:txBody>
          <a:bodyPr wrap="square" rtlCol="0">
            <a:spAutoFit/>
          </a:bodyPr>
          <a:lstStyle/>
          <a:p>
            <a:r>
              <a:rPr lang="en-US" sz="2400" b="1" dirty="0">
                <a:solidFill>
                  <a:schemeClr val="bg1"/>
                </a:solidFill>
              </a:rPr>
              <a:t>8</a:t>
            </a:r>
          </a:p>
        </p:txBody>
      </p:sp>
      <p:sp>
        <p:nvSpPr>
          <p:cNvPr id="133" name="TextBox 132">
            <a:extLst>
              <a:ext uri="{FF2B5EF4-FFF2-40B4-BE49-F238E27FC236}">
                <a16:creationId xmlns:a16="http://schemas.microsoft.com/office/drawing/2014/main" id="{38B06516-DF2E-E29E-2C75-EE072081641B}"/>
              </a:ext>
            </a:extLst>
          </p:cNvPr>
          <p:cNvSpPr txBox="1"/>
          <p:nvPr/>
        </p:nvSpPr>
        <p:spPr>
          <a:xfrm>
            <a:off x="14423522" y="4771629"/>
            <a:ext cx="599736" cy="461665"/>
          </a:xfrm>
          <a:prstGeom prst="rect">
            <a:avLst/>
          </a:prstGeom>
          <a:noFill/>
        </p:spPr>
        <p:txBody>
          <a:bodyPr wrap="square" rtlCol="0">
            <a:spAutoFit/>
          </a:bodyPr>
          <a:lstStyle/>
          <a:p>
            <a:r>
              <a:rPr lang="en-US" sz="2400" b="1" dirty="0">
                <a:solidFill>
                  <a:schemeClr val="bg1"/>
                </a:solidFill>
              </a:rPr>
              <a:t>14</a:t>
            </a:r>
          </a:p>
        </p:txBody>
      </p:sp>
      <p:sp>
        <p:nvSpPr>
          <p:cNvPr id="134" name="TextBox 133">
            <a:extLst>
              <a:ext uri="{FF2B5EF4-FFF2-40B4-BE49-F238E27FC236}">
                <a16:creationId xmlns:a16="http://schemas.microsoft.com/office/drawing/2014/main" id="{C64C7E8D-68A2-248E-1CCD-9E10B6036B1D}"/>
              </a:ext>
            </a:extLst>
          </p:cNvPr>
          <p:cNvSpPr txBox="1"/>
          <p:nvPr/>
        </p:nvSpPr>
        <p:spPr>
          <a:xfrm>
            <a:off x="14430896" y="6014154"/>
            <a:ext cx="599736" cy="461665"/>
          </a:xfrm>
          <a:prstGeom prst="rect">
            <a:avLst/>
          </a:prstGeom>
          <a:noFill/>
        </p:spPr>
        <p:txBody>
          <a:bodyPr wrap="square" rtlCol="0">
            <a:spAutoFit/>
          </a:bodyPr>
          <a:lstStyle/>
          <a:p>
            <a:r>
              <a:rPr lang="en-US" sz="2400" b="1" dirty="0">
                <a:solidFill>
                  <a:schemeClr val="bg1"/>
                </a:solidFill>
              </a:rPr>
              <a:t>14</a:t>
            </a:r>
          </a:p>
        </p:txBody>
      </p:sp>
      <p:sp>
        <p:nvSpPr>
          <p:cNvPr id="135" name="TextBox 134">
            <a:extLst>
              <a:ext uri="{FF2B5EF4-FFF2-40B4-BE49-F238E27FC236}">
                <a16:creationId xmlns:a16="http://schemas.microsoft.com/office/drawing/2014/main" id="{7701930A-8CFF-22D1-CCAE-EC42B51F4223}"/>
              </a:ext>
            </a:extLst>
          </p:cNvPr>
          <p:cNvSpPr txBox="1"/>
          <p:nvPr/>
        </p:nvSpPr>
        <p:spPr>
          <a:xfrm>
            <a:off x="12825625" y="6000813"/>
            <a:ext cx="599736" cy="461665"/>
          </a:xfrm>
          <a:prstGeom prst="rect">
            <a:avLst/>
          </a:prstGeom>
          <a:noFill/>
        </p:spPr>
        <p:txBody>
          <a:bodyPr wrap="square" rtlCol="0">
            <a:spAutoFit/>
          </a:bodyPr>
          <a:lstStyle/>
          <a:p>
            <a:r>
              <a:rPr lang="en-US" sz="2400" b="1" dirty="0">
                <a:solidFill>
                  <a:schemeClr val="bg1"/>
                </a:solidFill>
              </a:rPr>
              <a:t>8</a:t>
            </a:r>
          </a:p>
        </p:txBody>
      </p:sp>
      <p:sp>
        <p:nvSpPr>
          <p:cNvPr id="136" name="TextBox 135">
            <a:extLst>
              <a:ext uri="{FF2B5EF4-FFF2-40B4-BE49-F238E27FC236}">
                <a16:creationId xmlns:a16="http://schemas.microsoft.com/office/drawing/2014/main" id="{7A903BD8-3771-31E6-6D59-16586E32C945}"/>
              </a:ext>
            </a:extLst>
          </p:cNvPr>
          <p:cNvSpPr txBox="1"/>
          <p:nvPr/>
        </p:nvSpPr>
        <p:spPr>
          <a:xfrm>
            <a:off x="18478828" y="6192991"/>
            <a:ext cx="599736" cy="461665"/>
          </a:xfrm>
          <a:prstGeom prst="rect">
            <a:avLst/>
          </a:prstGeom>
          <a:noFill/>
        </p:spPr>
        <p:txBody>
          <a:bodyPr wrap="square" rtlCol="0">
            <a:spAutoFit/>
          </a:bodyPr>
          <a:lstStyle/>
          <a:p>
            <a:r>
              <a:rPr lang="en-US" sz="2400" b="1" dirty="0">
                <a:solidFill>
                  <a:schemeClr val="bg1"/>
                </a:solidFill>
              </a:rPr>
              <a:t>14</a:t>
            </a:r>
          </a:p>
        </p:txBody>
      </p:sp>
      <p:sp>
        <p:nvSpPr>
          <p:cNvPr id="137" name="Google Shape;201;p15">
            <a:extLst>
              <a:ext uri="{FF2B5EF4-FFF2-40B4-BE49-F238E27FC236}">
                <a16:creationId xmlns:a16="http://schemas.microsoft.com/office/drawing/2014/main" id="{7A35CCD2-D994-BF18-9EFC-3F24D0CFF52B}"/>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10</a:t>
            </a:r>
            <a:endParaRPr dirty="0">
              <a:solidFill>
                <a:srgbClr val="FFFFFF"/>
              </a:solidFill>
            </a:endParaRPr>
          </a:p>
        </p:txBody>
      </p:sp>
      <p:sp>
        <p:nvSpPr>
          <p:cNvPr id="138" name="Title 1">
            <a:extLst>
              <a:ext uri="{FF2B5EF4-FFF2-40B4-BE49-F238E27FC236}">
                <a16:creationId xmlns:a16="http://schemas.microsoft.com/office/drawing/2014/main" id="{42DAC4F4-F8DD-7F0A-2F5C-BEC3EE69C8D4}"/>
              </a:ext>
            </a:extLst>
          </p:cNvPr>
          <p:cNvSpPr>
            <a:spLocks noGrp="1"/>
          </p:cNvSpPr>
          <p:nvPr>
            <p:ph type="title"/>
          </p:nvPr>
        </p:nvSpPr>
        <p:spPr>
          <a:xfrm>
            <a:off x="5569312" y="340487"/>
            <a:ext cx="8965475" cy="1015663"/>
          </a:xfrm>
        </p:spPr>
        <p:txBody>
          <a:bodyPr/>
          <a:lstStyle/>
          <a:p>
            <a:pPr algn="ctr"/>
            <a:r>
              <a:rPr lang="en-US" sz="6600" dirty="0">
                <a:latin typeface="Times New Roman" panose="02020603050405020304" pitchFamily="18" charset="0"/>
                <a:cs typeface="Times New Roman" panose="02020603050405020304" pitchFamily="18" charset="0"/>
              </a:rPr>
              <a:t>CPM (Activity on Node)</a:t>
            </a:r>
          </a:p>
        </p:txBody>
      </p:sp>
    </p:spTree>
    <p:extLst>
      <p:ext uri="{BB962C8B-B14F-4D97-AF65-F5344CB8AC3E}">
        <p14:creationId xmlns:p14="http://schemas.microsoft.com/office/powerpoint/2010/main" val="307049055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7"/>
                                        </p:tgtEl>
                                        <p:attrNameLst>
                                          <p:attrName>stroke.color</p:attrName>
                                        </p:attrNameLst>
                                      </p:cBhvr>
                                      <p:to>
                                        <a:srgbClr val="FFFF00"/>
                                      </p:to>
                                    </p:animClr>
                                    <p:set>
                                      <p:cBhvr>
                                        <p:cTn id="7" dur="2000" fill="hold"/>
                                        <p:tgtEl>
                                          <p:spTgt spid="17"/>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22"/>
                                        </p:tgtEl>
                                        <p:attrNameLst>
                                          <p:attrName>stroke.color</p:attrName>
                                        </p:attrNameLst>
                                      </p:cBhvr>
                                      <p:to>
                                        <a:srgbClr val="FFFF00"/>
                                      </p:to>
                                    </p:animClr>
                                    <p:set>
                                      <p:cBhvr>
                                        <p:cTn id="10" dur="2000" fill="hold"/>
                                        <p:tgtEl>
                                          <p:spTgt spid="22"/>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44"/>
                                        </p:tgtEl>
                                        <p:attrNameLst>
                                          <p:attrName>stroke.color</p:attrName>
                                        </p:attrNameLst>
                                      </p:cBhvr>
                                      <p:to>
                                        <a:srgbClr val="FFFF00"/>
                                      </p:to>
                                    </p:animClr>
                                    <p:set>
                                      <p:cBhvr>
                                        <p:cTn id="13" dur="2000" fill="hold"/>
                                        <p:tgtEl>
                                          <p:spTgt spid="44"/>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53"/>
                                        </p:tgtEl>
                                        <p:attrNameLst>
                                          <p:attrName>stroke.color</p:attrName>
                                        </p:attrNameLst>
                                      </p:cBhvr>
                                      <p:to>
                                        <a:srgbClr val="FFFF00"/>
                                      </p:to>
                                    </p:animClr>
                                    <p:set>
                                      <p:cBhvr>
                                        <p:cTn id="16" dur="2000" fill="hold"/>
                                        <p:tgtEl>
                                          <p:spTgt spid="5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65"/>
                                        </p:tgtEl>
                                        <p:attrNameLst>
                                          <p:attrName>stroke.color</p:attrName>
                                        </p:attrNameLst>
                                      </p:cBhvr>
                                      <p:to>
                                        <a:srgbClr val="FFFF00"/>
                                      </p:to>
                                    </p:animClr>
                                    <p:set>
                                      <p:cBhvr>
                                        <p:cTn id="19" dur="2000" fill="hold"/>
                                        <p:tgtEl>
                                          <p:spTgt spid="65"/>
                                        </p:tgtEl>
                                        <p:attrNameLst>
                                          <p:attrName>stroke.on</p:attrName>
                                        </p:attrNameLst>
                                      </p:cBhvr>
                                      <p:to>
                                        <p:strVal val="true"/>
                                      </p:to>
                                    </p:set>
                                  </p:childTnLst>
                                </p:cTn>
                              </p:par>
                              <p:par>
                                <p:cTn id="20" presetID="1" presetClass="emph" presetSubtype="2" fill="hold" nodeType="withEffect">
                                  <p:stCondLst>
                                    <p:cond delay="0"/>
                                  </p:stCondLst>
                                  <p:childTnLst>
                                    <p:animClr clrSpc="rgb" dir="cw">
                                      <p:cBhvr>
                                        <p:cTn id="21" dur="2000" fill="hold"/>
                                        <p:tgtEl>
                                          <p:spTgt spid="3"/>
                                        </p:tgtEl>
                                        <p:attrNameLst>
                                          <p:attrName>fillcolor</p:attrName>
                                        </p:attrNameLst>
                                      </p:cBhvr>
                                      <p:to>
                                        <a:srgbClr val="FFFF00"/>
                                      </p:to>
                                    </p:animClr>
                                    <p:set>
                                      <p:cBhvr>
                                        <p:cTn id="22" dur="2000" fill="hold"/>
                                        <p:tgtEl>
                                          <p:spTgt spid="3"/>
                                        </p:tgtEl>
                                        <p:attrNameLst>
                                          <p:attrName>fill.type</p:attrName>
                                        </p:attrNameLst>
                                      </p:cBhvr>
                                      <p:to>
                                        <p:strVal val="solid"/>
                                      </p:to>
                                    </p:set>
                                    <p:set>
                                      <p:cBhvr>
                                        <p:cTn id="23" dur="2000" fill="hold"/>
                                        <p:tgtEl>
                                          <p:spTgt spid="3"/>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2000" fill="hold"/>
                                        <p:tgtEl>
                                          <p:spTgt spid="13"/>
                                        </p:tgtEl>
                                        <p:attrNameLst>
                                          <p:attrName>fillcolor</p:attrName>
                                        </p:attrNameLst>
                                      </p:cBhvr>
                                      <p:to>
                                        <a:srgbClr val="FFFF00"/>
                                      </p:to>
                                    </p:animClr>
                                    <p:set>
                                      <p:cBhvr>
                                        <p:cTn id="26" dur="2000" fill="hold"/>
                                        <p:tgtEl>
                                          <p:spTgt spid="13"/>
                                        </p:tgtEl>
                                        <p:attrNameLst>
                                          <p:attrName>fill.type</p:attrName>
                                        </p:attrNameLst>
                                      </p:cBhvr>
                                      <p:to>
                                        <p:strVal val="solid"/>
                                      </p:to>
                                    </p:set>
                                    <p:set>
                                      <p:cBhvr>
                                        <p:cTn id="27" dur="2000" fill="hold"/>
                                        <p:tgtEl>
                                          <p:spTgt spid="13"/>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2000" fill="hold"/>
                                        <p:tgtEl>
                                          <p:spTgt spid="12"/>
                                        </p:tgtEl>
                                        <p:attrNameLst>
                                          <p:attrName>fillcolor</p:attrName>
                                        </p:attrNameLst>
                                      </p:cBhvr>
                                      <p:to>
                                        <a:srgbClr val="FFFF00"/>
                                      </p:to>
                                    </p:animClr>
                                    <p:set>
                                      <p:cBhvr>
                                        <p:cTn id="30" dur="2000" fill="hold"/>
                                        <p:tgtEl>
                                          <p:spTgt spid="12"/>
                                        </p:tgtEl>
                                        <p:attrNameLst>
                                          <p:attrName>fill.type</p:attrName>
                                        </p:attrNameLst>
                                      </p:cBhvr>
                                      <p:to>
                                        <p:strVal val="solid"/>
                                      </p:to>
                                    </p:set>
                                    <p:set>
                                      <p:cBhvr>
                                        <p:cTn id="31" dur="2000" fill="hold"/>
                                        <p:tgtEl>
                                          <p:spTgt spid="12"/>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2000" fill="hold"/>
                                        <p:tgtEl>
                                          <p:spTgt spid="6"/>
                                        </p:tgtEl>
                                        <p:attrNameLst>
                                          <p:attrName>fillcolor</p:attrName>
                                        </p:attrNameLst>
                                      </p:cBhvr>
                                      <p:to>
                                        <a:srgbClr val="FFFF00"/>
                                      </p:to>
                                    </p:animClr>
                                    <p:set>
                                      <p:cBhvr>
                                        <p:cTn id="34" dur="2000" fill="hold"/>
                                        <p:tgtEl>
                                          <p:spTgt spid="6"/>
                                        </p:tgtEl>
                                        <p:attrNameLst>
                                          <p:attrName>fill.type</p:attrName>
                                        </p:attrNameLst>
                                      </p:cBhvr>
                                      <p:to>
                                        <p:strVal val="solid"/>
                                      </p:to>
                                    </p:set>
                                    <p:set>
                                      <p:cBhvr>
                                        <p:cTn id="35" dur="2000" fill="hold"/>
                                        <p:tgtEl>
                                          <p:spTgt spid="6"/>
                                        </p:tgtEl>
                                        <p:attrNameLst>
                                          <p:attrName>fill.on</p:attrName>
                                        </p:attrNameLst>
                                      </p:cBhvr>
                                      <p:to>
                                        <p:strVal val="true"/>
                                      </p:to>
                                    </p:set>
                                  </p:childTnLst>
                                </p:cTn>
                              </p:par>
                              <p:par>
                                <p:cTn id="36" presetID="10" presetClass="exit" presetSubtype="0" fill="hold" grpId="0" nodeType="with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8"/>
                                        </p:tgtEl>
                                      </p:cBhvr>
                                    </p:animEffect>
                                    <p:set>
                                      <p:cBhvr>
                                        <p:cTn id="56" dur="1" fill="hold">
                                          <p:stCondLst>
                                            <p:cond delay="499"/>
                                          </p:stCondLst>
                                        </p:cTn>
                                        <p:tgtEl>
                                          <p:spTgt spid="18"/>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1"/>
                                        </p:tgtEl>
                                      </p:cBhvr>
                                    </p:animEffect>
                                    <p:set>
                                      <p:cBhvr>
                                        <p:cTn id="59" dur="1" fill="hold">
                                          <p:stCondLst>
                                            <p:cond delay="499"/>
                                          </p:stCondLst>
                                        </p:cTn>
                                        <p:tgtEl>
                                          <p:spTgt spid="2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31"/>
                                        </p:tgtEl>
                                      </p:cBhvr>
                                    </p:animEffect>
                                    <p:set>
                                      <p:cBhvr>
                                        <p:cTn id="62" dur="1" fill="hold">
                                          <p:stCondLst>
                                            <p:cond delay="499"/>
                                          </p:stCondLst>
                                        </p:cTn>
                                        <p:tgtEl>
                                          <p:spTgt spid="31"/>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3"/>
                                        </p:tgtEl>
                                      </p:cBhvr>
                                    </p:animEffect>
                                    <p:set>
                                      <p:cBhvr>
                                        <p:cTn id="65" dur="1" fill="hold">
                                          <p:stCondLst>
                                            <p:cond delay="499"/>
                                          </p:stCondLst>
                                        </p:cTn>
                                        <p:tgtEl>
                                          <p:spTgt spid="33"/>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7"/>
                                        </p:tgtEl>
                                      </p:cBhvr>
                                    </p:animEffect>
                                    <p:set>
                                      <p:cBhvr>
                                        <p:cTn id="71" dur="1" fill="hold">
                                          <p:stCondLst>
                                            <p:cond delay="499"/>
                                          </p:stCondLst>
                                        </p:cTn>
                                        <p:tgtEl>
                                          <p:spTgt spid="4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8"/>
                                        </p:tgtEl>
                                      </p:cBhvr>
                                    </p:animEffect>
                                    <p:set>
                                      <p:cBhvr>
                                        <p:cTn id="74" dur="1" fill="hold">
                                          <p:stCondLst>
                                            <p:cond delay="499"/>
                                          </p:stCondLst>
                                        </p:cTn>
                                        <p:tgtEl>
                                          <p:spTgt spid="48"/>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63"/>
                                        </p:tgtEl>
                                      </p:cBhvr>
                                    </p:animEffect>
                                    <p:set>
                                      <p:cBhvr>
                                        <p:cTn id="77" dur="1" fill="hold">
                                          <p:stCondLst>
                                            <p:cond delay="499"/>
                                          </p:stCondLst>
                                        </p:cTn>
                                        <p:tgtEl>
                                          <p:spTgt spid="6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64"/>
                                        </p:tgtEl>
                                      </p:cBhvr>
                                    </p:animEffect>
                                    <p:set>
                                      <p:cBhvr>
                                        <p:cTn id="80" dur="1" fill="hold">
                                          <p:stCondLst>
                                            <p:cond delay="499"/>
                                          </p:stCondLst>
                                        </p:cTn>
                                        <p:tgtEl>
                                          <p:spTgt spid="6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66"/>
                                        </p:tgtEl>
                                      </p:cBhvr>
                                    </p:animEffect>
                                    <p:set>
                                      <p:cBhvr>
                                        <p:cTn id="83" dur="1" fill="hold">
                                          <p:stCondLst>
                                            <p:cond delay="499"/>
                                          </p:stCondLst>
                                        </p:cTn>
                                        <p:tgtEl>
                                          <p:spTgt spid="66"/>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67"/>
                                        </p:tgtEl>
                                      </p:cBhvr>
                                    </p:animEffect>
                                    <p:set>
                                      <p:cBhvr>
                                        <p:cTn id="86" dur="1" fill="hold">
                                          <p:stCondLst>
                                            <p:cond delay="499"/>
                                          </p:stCondLst>
                                        </p:cTn>
                                        <p:tgtEl>
                                          <p:spTgt spid="67"/>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85"/>
                                        </p:tgtEl>
                                      </p:cBhvr>
                                    </p:animEffect>
                                    <p:set>
                                      <p:cBhvr>
                                        <p:cTn id="89" dur="1" fill="hold">
                                          <p:stCondLst>
                                            <p:cond delay="499"/>
                                          </p:stCondLst>
                                        </p:cTn>
                                        <p:tgtEl>
                                          <p:spTgt spid="85"/>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86"/>
                                        </p:tgtEl>
                                      </p:cBhvr>
                                    </p:animEffect>
                                    <p:set>
                                      <p:cBhvr>
                                        <p:cTn id="92" dur="1" fill="hold">
                                          <p:stCondLst>
                                            <p:cond delay="499"/>
                                          </p:stCondLst>
                                        </p:cTn>
                                        <p:tgtEl>
                                          <p:spTgt spid="86"/>
                                        </p:tgtEl>
                                        <p:attrNameLst>
                                          <p:attrName>style.visibility</p:attrName>
                                        </p:attrNameLst>
                                      </p:cBhvr>
                                      <p:to>
                                        <p:strVal val="hidden"/>
                                      </p:to>
                                    </p:set>
                                  </p:childTnLst>
                                </p:cTn>
                              </p:par>
                              <p:par>
                                <p:cTn id="93" presetID="10" presetClass="exit" presetSubtype="0" fill="hold" grpId="0" nodeType="withEffect">
                                  <p:stCondLst>
                                    <p:cond delay="0"/>
                                  </p:stCondLst>
                                  <p:childTnLst>
                                    <p:animEffect transition="out" filter="fade">
                                      <p:cBhvr>
                                        <p:cTn id="94" dur="500"/>
                                        <p:tgtEl>
                                          <p:spTgt spid="87"/>
                                        </p:tgtEl>
                                      </p:cBhvr>
                                    </p:animEffect>
                                    <p:set>
                                      <p:cBhvr>
                                        <p:cTn id="95" dur="1" fill="hold">
                                          <p:stCondLst>
                                            <p:cond delay="499"/>
                                          </p:stCondLst>
                                        </p:cTn>
                                        <p:tgtEl>
                                          <p:spTgt spid="87"/>
                                        </p:tgtEl>
                                        <p:attrNameLst>
                                          <p:attrName>style.visibility</p:attrName>
                                        </p:attrNameLst>
                                      </p:cBhvr>
                                      <p:to>
                                        <p:strVal val="hidden"/>
                                      </p:to>
                                    </p:set>
                                  </p:childTnLst>
                                </p:cTn>
                              </p:par>
                              <p:par>
                                <p:cTn id="96" presetID="10" presetClass="exit" presetSubtype="0" fill="hold" grpId="0" nodeType="withEffect">
                                  <p:stCondLst>
                                    <p:cond delay="0"/>
                                  </p:stCondLst>
                                  <p:childTnLst>
                                    <p:animEffect transition="out" filter="fade">
                                      <p:cBhvr>
                                        <p:cTn id="97" dur="500"/>
                                        <p:tgtEl>
                                          <p:spTgt spid="88"/>
                                        </p:tgtEl>
                                      </p:cBhvr>
                                    </p:animEffect>
                                    <p:set>
                                      <p:cBhvr>
                                        <p:cTn id="98" dur="1" fill="hold">
                                          <p:stCondLst>
                                            <p:cond delay="499"/>
                                          </p:stCondLst>
                                        </p:cTn>
                                        <p:tgtEl>
                                          <p:spTgt spid="88"/>
                                        </p:tgtEl>
                                        <p:attrNameLst>
                                          <p:attrName>style.visibility</p:attrName>
                                        </p:attrNameLst>
                                      </p:cBhvr>
                                      <p:to>
                                        <p:strVal val="hidden"/>
                                      </p:to>
                                    </p:set>
                                  </p:childTnLst>
                                </p:cTn>
                              </p:par>
                              <p:par>
                                <p:cTn id="99" presetID="10" presetClass="exit" presetSubtype="0" fill="hold" grpId="0" nodeType="withEffect">
                                  <p:stCondLst>
                                    <p:cond delay="0"/>
                                  </p:stCondLst>
                                  <p:childTnLst>
                                    <p:animEffect transition="out" filter="fade">
                                      <p:cBhvr>
                                        <p:cTn id="100" dur="500"/>
                                        <p:tgtEl>
                                          <p:spTgt spid="89"/>
                                        </p:tgtEl>
                                      </p:cBhvr>
                                    </p:animEffect>
                                    <p:set>
                                      <p:cBhvr>
                                        <p:cTn id="101" dur="1" fill="hold">
                                          <p:stCondLst>
                                            <p:cond delay="499"/>
                                          </p:stCondLst>
                                        </p:cTn>
                                        <p:tgtEl>
                                          <p:spTgt spid="89"/>
                                        </p:tgtEl>
                                        <p:attrNameLst>
                                          <p:attrName>style.visibility</p:attrName>
                                        </p:attrNameLst>
                                      </p:cBhvr>
                                      <p:to>
                                        <p:strVal val="hidden"/>
                                      </p:to>
                                    </p:set>
                                  </p:childTnLst>
                                </p:cTn>
                              </p:par>
                              <p:par>
                                <p:cTn id="102" presetID="10" presetClass="exit" presetSubtype="0" fill="hold" grpId="0" nodeType="withEffect">
                                  <p:stCondLst>
                                    <p:cond delay="0"/>
                                  </p:stCondLst>
                                  <p:childTnLst>
                                    <p:animEffect transition="out" filter="fade">
                                      <p:cBhvr>
                                        <p:cTn id="103" dur="500"/>
                                        <p:tgtEl>
                                          <p:spTgt spid="94"/>
                                        </p:tgtEl>
                                      </p:cBhvr>
                                    </p:animEffect>
                                    <p:set>
                                      <p:cBhvr>
                                        <p:cTn id="104" dur="1" fill="hold">
                                          <p:stCondLst>
                                            <p:cond delay="499"/>
                                          </p:stCondLst>
                                        </p:cTn>
                                        <p:tgtEl>
                                          <p:spTgt spid="94"/>
                                        </p:tgtEl>
                                        <p:attrNameLst>
                                          <p:attrName>style.visibility</p:attrName>
                                        </p:attrNameLst>
                                      </p:cBhvr>
                                      <p:to>
                                        <p:strVal val="hidden"/>
                                      </p:to>
                                    </p:set>
                                  </p:childTnLst>
                                </p:cTn>
                              </p:par>
                              <p:par>
                                <p:cTn id="105" presetID="10" presetClass="exit" presetSubtype="0" fill="hold" grpId="0" nodeType="withEffect">
                                  <p:stCondLst>
                                    <p:cond delay="0"/>
                                  </p:stCondLst>
                                  <p:childTnLst>
                                    <p:animEffect transition="out" filter="fade">
                                      <p:cBhvr>
                                        <p:cTn id="106" dur="500"/>
                                        <p:tgtEl>
                                          <p:spTgt spid="95"/>
                                        </p:tgtEl>
                                      </p:cBhvr>
                                    </p:animEffect>
                                    <p:set>
                                      <p:cBhvr>
                                        <p:cTn id="107" dur="1" fill="hold">
                                          <p:stCondLst>
                                            <p:cond delay="499"/>
                                          </p:stCondLst>
                                        </p:cTn>
                                        <p:tgtEl>
                                          <p:spTgt spid="95"/>
                                        </p:tgtEl>
                                        <p:attrNameLst>
                                          <p:attrName>style.visibility</p:attrName>
                                        </p:attrNameLst>
                                      </p:cBhvr>
                                      <p:to>
                                        <p:strVal val="hidden"/>
                                      </p:to>
                                    </p:set>
                                  </p:childTnLst>
                                </p:cTn>
                              </p:par>
                              <p:par>
                                <p:cTn id="108" presetID="10" presetClass="exit" presetSubtype="0" fill="hold" grpId="0" nodeType="withEffect">
                                  <p:stCondLst>
                                    <p:cond delay="0"/>
                                  </p:stCondLst>
                                  <p:childTnLst>
                                    <p:animEffect transition="out" filter="fade">
                                      <p:cBhvr>
                                        <p:cTn id="109" dur="500"/>
                                        <p:tgtEl>
                                          <p:spTgt spid="96"/>
                                        </p:tgtEl>
                                      </p:cBhvr>
                                    </p:animEffect>
                                    <p:set>
                                      <p:cBhvr>
                                        <p:cTn id="110" dur="1" fill="hold">
                                          <p:stCondLst>
                                            <p:cond delay="499"/>
                                          </p:stCondLst>
                                        </p:cTn>
                                        <p:tgtEl>
                                          <p:spTgt spid="96"/>
                                        </p:tgtEl>
                                        <p:attrNameLst>
                                          <p:attrName>style.visibility</p:attrName>
                                        </p:attrNameLst>
                                      </p:cBhvr>
                                      <p:to>
                                        <p:strVal val="hidden"/>
                                      </p:to>
                                    </p:set>
                                  </p:childTnLst>
                                </p:cTn>
                              </p:par>
                              <p:par>
                                <p:cTn id="111" presetID="10" presetClass="exit" presetSubtype="0" fill="hold" grpId="0" nodeType="withEffect">
                                  <p:stCondLst>
                                    <p:cond delay="0"/>
                                  </p:stCondLst>
                                  <p:childTnLst>
                                    <p:animEffect transition="out" filter="fade">
                                      <p:cBhvr>
                                        <p:cTn id="112" dur="500"/>
                                        <p:tgtEl>
                                          <p:spTgt spid="97"/>
                                        </p:tgtEl>
                                      </p:cBhvr>
                                    </p:animEffect>
                                    <p:set>
                                      <p:cBhvr>
                                        <p:cTn id="113" dur="1" fill="hold">
                                          <p:stCondLst>
                                            <p:cond delay="499"/>
                                          </p:stCondLst>
                                        </p:cTn>
                                        <p:tgtEl>
                                          <p:spTgt spid="97"/>
                                        </p:tgtEl>
                                        <p:attrNameLst>
                                          <p:attrName>style.visibility</p:attrName>
                                        </p:attrNameLst>
                                      </p:cBhvr>
                                      <p:to>
                                        <p:strVal val="hidden"/>
                                      </p:to>
                                    </p:set>
                                  </p:childTnLst>
                                </p:cTn>
                              </p:par>
                              <p:par>
                                <p:cTn id="114" presetID="10" presetClass="exit" presetSubtype="0" fill="hold" grpId="0" nodeType="withEffect">
                                  <p:stCondLst>
                                    <p:cond delay="0"/>
                                  </p:stCondLst>
                                  <p:childTnLst>
                                    <p:animEffect transition="out" filter="fade">
                                      <p:cBhvr>
                                        <p:cTn id="115" dur="500"/>
                                        <p:tgtEl>
                                          <p:spTgt spid="98"/>
                                        </p:tgtEl>
                                      </p:cBhvr>
                                    </p:animEffect>
                                    <p:set>
                                      <p:cBhvr>
                                        <p:cTn id="116" dur="1" fill="hold">
                                          <p:stCondLst>
                                            <p:cond delay="499"/>
                                          </p:stCondLst>
                                        </p:cTn>
                                        <p:tgtEl>
                                          <p:spTgt spid="98"/>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99"/>
                                        </p:tgtEl>
                                      </p:cBhvr>
                                    </p:animEffect>
                                    <p:set>
                                      <p:cBhvr>
                                        <p:cTn id="119" dur="1" fill="hold">
                                          <p:stCondLst>
                                            <p:cond delay="499"/>
                                          </p:stCondLst>
                                        </p:cTn>
                                        <p:tgtEl>
                                          <p:spTgt spid="99"/>
                                        </p:tgtEl>
                                        <p:attrNameLst>
                                          <p:attrName>style.visibility</p:attrName>
                                        </p:attrNameLst>
                                      </p:cBhvr>
                                      <p:to>
                                        <p:strVal val="hidden"/>
                                      </p:to>
                                    </p:set>
                                  </p:childTnLst>
                                </p:cTn>
                              </p:par>
                              <p:par>
                                <p:cTn id="120" presetID="10" presetClass="exit" presetSubtype="0" fill="hold" grpId="0" nodeType="withEffect">
                                  <p:stCondLst>
                                    <p:cond delay="0"/>
                                  </p:stCondLst>
                                  <p:childTnLst>
                                    <p:animEffect transition="out" filter="fade">
                                      <p:cBhvr>
                                        <p:cTn id="121" dur="500"/>
                                        <p:tgtEl>
                                          <p:spTgt spid="100"/>
                                        </p:tgtEl>
                                      </p:cBhvr>
                                    </p:animEffect>
                                    <p:set>
                                      <p:cBhvr>
                                        <p:cTn id="122" dur="1" fill="hold">
                                          <p:stCondLst>
                                            <p:cond delay="499"/>
                                          </p:stCondLst>
                                        </p:cTn>
                                        <p:tgtEl>
                                          <p:spTgt spid="100"/>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101"/>
                                        </p:tgtEl>
                                      </p:cBhvr>
                                    </p:animEffect>
                                    <p:set>
                                      <p:cBhvr>
                                        <p:cTn id="125" dur="1" fill="hold">
                                          <p:stCondLst>
                                            <p:cond delay="499"/>
                                          </p:stCondLst>
                                        </p:cTn>
                                        <p:tgtEl>
                                          <p:spTgt spid="101"/>
                                        </p:tgtEl>
                                        <p:attrNameLst>
                                          <p:attrName>style.visibility</p:attrName>
                                        </p:attrNameLst>
                                      </p:cBhvr>
                                      <p:to>
                                        <p:strVal val="hidden"/>
                                      </p:to>
                                    </p:set>
                                  </p:childTnLst>
                                </p:cTn>
                              </p:par>
                              <p:par>
                                <p:cTn id="126" presetID="10" presetClass="exit" presetSubtype="0" fill="hold" grpId="0" nodeType="withEffect">
                                  <p:stCondLst>
                                    <p:cond delay="0"/>
                                  </p:stCondLst>
                                  <p:childTnLst>
                                    <p:animEffect transition="out" filter="fade">
                                      <p:cBhvr>
                                        <p:cTn id="127" dur="500"/>
                                        <p:tgtEl>
                                          <p:spTgt spid="108"/>
                                        </p:tgtEl>
                                      </p:cBhvr>
                                    </p:animEffect>
                                    <p:set>
                                      <p:cBhvr>
                                        <p:cTn id="128" dur="1" fill="hold">
                                          <p:stCondLst>
                                            <p:cond delay="499"/>
                                          </p:stCondLst>
                                        </p:cTn>
                                        <p:tgtEl>
                                          <p:spTgt spid="108"/>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500"/>
                                        <p:tgtEl>
                                          <p:spTgt spid="109"/>
                                        </p:tgtEl>
                                      </p:cBhvr>
                                    </p:animEffect>
                                    <p:set>
                                      <p:cBhvr>
                                        <p:cTn id="131" dur="1" fill="hold">
                                          <p:stCondLst>
                                            <p:cond delay="499"/>
                                          </p:stCondLst>
                                        </p:cTn>
                                        <p:tgtEl>
                                          <p:spTgt spid="109"/>
                                        </p:tgtEl>
                                        <p:attrNameLst>
                                          <p:attrName>style.visibility</p:attrName>
                                        </p:attrNameLst>
                                      </p:cBhvr>
                                      <p:to>
                                        <p:strVal val="hidden"/>
                                      </p:to>
                                    </p:set>
                                  </p:childTnLst>
                                </p:cTn>
                              </p:par>
                              <p:par>
                                <p:cTn id="132" presetID="10" presetClass="exit" presetSubtype="0" fill="hold" grpId="0" nodeType="withEffect">
                                  <p:stCondLst>
                                    <p:cond delay="0"/>
                                  </p:stCondLst>
                                  <p:childTnLst>
                                    <p:animEffect transition="out" filter="fade">
                                      <p:cBhvr>
                                        <p:cTn id="133" dur="500"/>
                                        <p:tgtEl>
                                          <p:spTgt spid="110"/>
                                        </p:tgtEl>
                                      </p:cBhvr>
                                    </p:animEffect>
                                    <p:set>
                                      <p:cBhvr>
                                        <p:cTn id="134" dur="1" fill="hold">
                                          <p:stCondLst>
                                            <p:cond delay="499"/>
                                          </p:stCondLst>
                                        </p:cTn>
                                        <p:tgtEl>
                                          <p:spTgt spid="110"/>
                                        </p:tgtEl>
                                        <p:attrNameLst>
                                          <p:attrName>style.visibility</p:attrName>
                                        </p:attrNameLst>
                                      </p:cBhvr>
                                      <p:to>
                                        <p:strVal val="hidden"/>
                                      </p:to>
                                    </p:set>
                                  </p:childTnLst>
                                </p:cTn>
                              </p:par>
                              <p:par>
                                <p:cTn id="135" presetID="10" presetClass="exit" presetSubtype="0" fill="hold" grpId="0" nodeType="withEffect">
                                  <p:stCondLst>
                                    <p:cond delay="0"/>
                                  </p:stCondLst>
                                  <p:childTnLst>
                                    <p:animEffect transition="out" filter="fade">
                                      <p:cBhvr>
                                        <p:cTn id="136" dur="500"/>
                                        <p:tgtEl>
                                          <p:spTgt spid="111"/>
                                        </p:tgtEl>
                                      </p:cBhvr>
                                    </p:animEffect>
                                    <p:set>
                                      <p:cBhvr>
                                        <p:cTn id="137" dur="1" fill="hold">
                                          <p:stCondLst>
                                            <p:cond delay="499"/>
                                          </p:stCondLst>
                                        </p:cTn>
                                        <p:tgtEl>
                                          <p:spTgt spid="111"/>
                                        </p:tgtEl>
                                        <p:attrNameLst>
                                          <p:attrName>style.visibility</p:attrName>
                                        </p:attrNameLst>
                                      </p:cBhvr>
                                      <p:to>
                                        <p:strVal val="hidden"/>
                                      </p:to>
                                    </p:set>
                                  </p:childTnLst>
                                </p:cTn>
                              </p:par>
                              <p:par>
                                <p:cTn id="138" presetID="10" presetClass="exit" presetSubtype="0" fill="hold" grpId="0" nodeType="withEffect">
                                  <p:stCondLst>
                                    <p:cond delay="0"/>
                                  </p:stCondLst>
                                  <p:childTnLst>
                                    <p:animEffect transition="out" filter="fade">
                                      <p:cBhvr>
                                        <p:cTn id="139" dur="500"/>
                                        <p:tgtEl>
                                          <p:spTgt spid="112"/>
                                        </p:tgtEl>
                                      </p:cBhvr>
                                    </p:animEffect>
                                    <p:set>
                                      <p:cBhvr>
                                        <p:cTn id="140" dur="1" fill="hold">
                                          <p:stCondLst>
                                            <p:cond delay="499"/>
                                          </p:stCondLst>
                                        </p:cTn>
                                        <p:tgtEl>
                                          <p:spTgt spid="112"/>
                                        </p:tgtEl>
                                        <p:attrNameLst>
                                          <p:attrName>style.visibility</p:attrName>
                                        </p:attrNameLst>
                                      </p:cBhvr>
                                      <p:to>
                                        <p:strVal val="hidden"/>
                                      </p:to>
                                    </p:set>
                                  </p:childTnLst>
                                </p:cTn>
                              </p:par>
                              <p:par>
                                <p:cTn id="141" presetID="10" presetClass="exit" presetSubtype="0" fill="hold" grpId="0" nodeType="withEffect">
                                  <p:stCondLst>
                                    <p:cond delay="0"/>
                                  </p:stCondLst>
                                  <p:childTnLst>
                                    <p:animEffect transition="out" filter="fade">
                                      <p:cBhvr>
                                        <p:cTn id="142" dur="500"/>
                                        <p:tgtEl>
                                          <p:spTgt spid="113"/>
                                        </p:tgtEl>
                                      </p:cBhvr>
                                    </p:animEffect>
                                    <p:set>
                                      <p:cBhvr>
                                        <p:cTn id="143" dur="1" fill="hold">
                                          <p:stCondLst>
                                            <p:cond delay="499"/>
                                          </p:stCondLst>
                                        </p:cTn>
                                        <p:tgtEl>
                                          <p:spTgt spid="113"/>
                                        </p:tgtEl>
                                        <p:attrNameLst>
                                          <p:attrName>style.visibility</p:attrName>
                                        </p:attrNameLst>
                                      </p:cBhvr>
                                      <p:to>
                                        <p:strVal val="hidden"/>
                                      </p:to>
                                    </p:set>
                                  </p:childTnLst>
                                </p:cTn>
                              </p:par>
                              <p:par>
                                <p:cTn id="144" presetID="10" presetClass="exit" presetSubtype="0" fill="hold" grpId="0" nodeType="withEffect">
                                  <p:stCondLst>
                                    <p:cond delay="0"/>
                                  </p:stCondLst>
                                  <p:childTnLst>
                                    <p:animEffect transition="out" filter="fade">
                                      <p:cBhvr>
                                        <p:cTn id="145" dur="500"/>
                                        <p:tgtEl>
                                          <p:spTgt spid="114"/>
                                        </p:tgtEl>
                                      </p:cBhvr>
                                    </p:animEffect>
                                    <p:set>
                                      <p:cBhvr>
                                        <p:cTn id="146" dur="1" fill="hold">
                                          <p:stCondLst>
                                            <p:cond delay="499"/>
                                          </p:stCondLst>
                                        </p:cTn>
                                        <p:tgtEl>
                                          <p:spTgt spid="114"/>
                                        </p:tgtEl>
                                        <p:attrNameLst>
                                          <p:attrName>style.visibility</p:attrName>
                                        </p:attrNameLst>
                                      </p:cBhvr>
                                      <p:to>
                                        <p:strVal val="hidden"/>
                                      </p:to>
                                    </p:set>
                                  </p:childTnLst>
                                </p:cTn>
                              </p:par>
                              <p:par>
                                <p:cTn id="147" presetID="10" presetClass="exit" presetSubtype="0" fill="hold" grpId="0" nodeType="withEffect">
                                  <p:stCondLst>
                                    <p:cond delay="0"/>
                                  </p:stCondLst>
                                  <p:childTnLst>
                                    <p:animEffect transition="out" filter="fade">
                                      <p:cBhvr>
                                        <p:cTn id="148" dur="500"/>
                                        <p:tgtEl>
                                          <p:spTgt spid="115"/>
                                        </p:tgtEl>
                                      </p:cBhvr>
                                    </p:animEffect>
                                    <p:set>
                                      <p:cBhvr>
                                        <p:cTn id="149" dur="1" fill="hold">
                                          <p:stCondLst>
                                            <p:cond delay="499"/>
                                          </p:stCondLst>
                                        </p:cTn>
                                        <p:tgtEl>
                                          <p:spTgt spid="115"/>
                                        </p:tgtEl>
                                        <p:attrNameLst>
                                          <p:attrName>style.visibility</p:attrName>
                                        </p:attrNameLst>
                                      </p:cBhvr>
                                      <p:to>
                                        <p:strVal val="hidden"/>
                                      </p:to>
                                    </p:set>
                                  </p:childTnLst>
                                </p:cTn>
                              </p:par>
                              <p:par>
                                <p:cTn id="150" presetID="10" presetClass="exit" presetSubtype="0" fill="hold" grpId="0" nodeType="withEffect">
                                  <p:stCondLst>
                                    <p:cond delay="0"/>
                                  </p:stCondLst>
                                  <p:childTnLst>
                                    <p:animEffect transition="out" filter="fade">
                                      <p:cBhvr>
                                        <p:cTn id="151" dur="500"/>
                                        <p:tgtEl>
                                          <p:spTgt spid="124"/>
                                        </p:tgtEl>
                                      </p:cBhvr>
                                    </p:animEffect>
                                    <p:set>
                                      <p:cBhvr>
                                        <p:cTn id="152" dur="1" fill="hold">
                                          <p:stCondLst>
                                            <p:cond delay="499"/>
                                          </p:stCondLst>
                                        </p:cTn>
                                        <p:tgtEl>
                                          <p:spTgt spid="124"/>
                                        </p:tgtEl>
                                        <p:attrNameLst>
                                          <p:attrName>style.visibility</p:attrName>
                                        </p:attrNameLst>
                                      </p:cBhvr>
                                      <p:to>
                                        <p:strVal val="hidden"/>
                                      </p:to>
                                    </p:set>
                                  </p:childTnLst>
                                </p:cTn>
                              </p:par>
                              <p:par>
                                <p:cTn id="153" presetID="10" presetClass="exit" presetSubtype="0" fill="hold" grpId="0" nodeType="withEffect">
                                  <p:stCondLst>
                                    <p:cond delay="0"/>
                                  </p:stCondLst>
                                  <p:childTnLst>
                                    <p:animEffect transition="out" filter="fade">
                                      <p:cBhvr>
                                        <p:cTn id="154" dur="500"/>
                                        <p:tgtEl>
                                          <p:spTgt spid="125"/>
                                        </p:tgtEl>
                                      </p:cBhvr>
                                    </p:animEffect>
                                    <p:set>
                                      <p:cBhvr>
                                        <p:cTn id="155" dur="1" fill="hold">
                                          <p:stCondLst>
                                            <p:cond delay="499"/>
                                          </p:stCondLst>
                                        </p:cTn>
                                        <p:tgtEl>
                                          <p:spTgt spid="125"/>
                                        </p:tgtEl>
                                        <p:attrNameLst>
                                          <p:attrName>style.visibility</p:attrName>
                                        </p:attrNameLst>
                                      </p:cBhvr>
                                      <p:to>
                                        <p:strVal val="hidden"/>
                                      </p:to>
                                    </p:set>
                                  </p:childTnLst>
                                </p:cTn>
                              </p:par>
                              <p:par>
                                <p:cTn id="156" presetID="10" presetClass="exit" presetSubtype="0" fill="hold" grpId="0" nodeType="withEffect">
                                  <p:stCondLst>
                                    <p:cond delay="0"/>
                                  </p:stCondLst>
                                  <p:childTnLst>
                                    <p:animEffect transition="out" filter="fade">
                                      <p:cBhvr>
                                        <p:cTn id="157" dur="500"/>
                                        <p:tgtEl>
                                          <p:spTgt spid="126"/>
                                        </p:tgtEl>
                                      </p:cBhvr>
                                    </p:animEffect>
                                    <p:set>
                                      <p:cBhvr>
                                        <p:cTn id="158" dur="1" fill="hold">
                                          <p:stCondLst>
                                            <p:cond delay="499"/>
                                          </p:stCondLst>
                                        </p:cTn>
                                        <p:tgtEl>
                                          <p:spTgt spid="126"/>
                                        </p:tgtEl>
                                        <p:attrNameLst>
                                          <p:attrName>style.visibility</p:attrName>
                                        </p:attrNameLst>
                                      </p:cBhvr>
                                      <p:to>
                                        <p:strVal val="hidden"/>
                                      </p:to>
                                    </p:set>
                                  </p:childTnLst>
                                </p:cTn>
                              </p:par>
                              <p:par>
                                <p:cTn id="159" presetID="10" presetClass="exit" presetSubtype="0" fill="hold" grpId="0" nodeType="withEffect">
                                  <p:stCondLst>
                                    <p:cond delay="0"/>
                                  </p:stCondLst>
                                  <p:childTnLst>
                                    <p:animEffect transition="out" filter="fade">
                                      <p:cBhvr>
                                        <p:cTn id="160" dur="500"/>
                                        <p:tgtEl>
                                          <p:spTgt spid="127"/>
                                        </p:tgtEl>
                                      </p:cBhvr>
                                    </p:animEffect>
                                    <p:set>
                                      <p:cBhvr>
                                        <p:cTn id="161" dur="1" fill="hold">
                                          <p:stCondLst>
                                            <p:cond delay="499"/>
                                          </p:stCondLst>
                                        </p:cTn>
                                        <p:tgtEl>
                                          <p:spTgt spid="127"/>
                                        </p:tgtEl>
                                        <p:attrNameLst>
                                          <p:attrName>style.visibility</p:attrName>
                                        </p:attrNameLst>
                                      </p:cBhvr>
                                      <p:to>
                                        <p:strVal val="hidden"/>
                                      </p:to>
                                    </p:set>
                                  </p:childTnLst>
                                </p:cTn>
                              </p:par>
                              <p:par>
                                <p:cTn id="162" presetID="10" presetClass="exit" presetSubtype="0" fill="hold" grpId="0" nodeType="withEffect">
                                  <p:stCondLst>
                                    <p:cond delay="0"/>
                                  </p:stCondLst>
                                  <p:childTnLst>
                                    <p:animEffect transition="out" filter="fade">
                                      <p:cBhvr>
                                        <p:cTn id="163" dur="500"/>
                                        <p:tgtEl>
                                          <p:spTgt spid="128"/>
                                        </p:tgtEl>
                                      </p:cBhvr>
                                    </p:animEffect>
                                    <p:set>
                                      <p:cBhvr>
                                        <p:cTn id="164" dur="1" fill="hold">
                                          <p:stCondLst>
                                            <p:cond delay="499"/>
                                          </p:stCondLst>
                                        </p:cTn>
                                        <p:tgtEl>
                                          <p:spTgt spid="128"/>
                                        </p:tgtEl>
                                        <p:attrNameLst>
                                          <p:attrName>style.visibility</p:attrName>
                                        </p:attrNameLst>
                                      </p:cBhvr>
                                      <p:to>
                                        <p:strVal val="hidden"/>
                                      </p:to>
                                    </p:set>
                                  </p:childTnLst>
                                </p:cTn>
                              </p:par>
                              <p:par>
                                <p:cTn id="165" presetID="10" presetClass="exit" presetSubtype="0" fill="hold" grpId="0" nodeType="withEffect">
                                  <p:stCondLst>
                                    <p:cond delay="0"/>
                                  </p:stCondLst>
                                  <p:childTnLst>
                                    <p:animEffect transition="out" filter="fade">
                                      <p:cBhvr>
                                        <p:cTn id="166" dur="500"/>
                                        <p:tgtEl>
                                          <p:spTgt spid="129"/>
                                        </p:tgtEl>
                                      </p:cBhvr>
                                    </p:animEffect>
                                    <p:set>
                                      <p:cBhvr>
                                        <p:cTn id="167" dur="1" fill="hold">
                                          <p:stCondLst>
                                            <p:cond delay="499"/>
                                          </p:stCondLst>
                                        </p:cTn>
                                        <p:tgtEl>
                                          <p:spTgt spid="129"/>
                                        </p:tgtEl>
                                        <p:attrNameLst>
                                          <p:attrName>style.visibility</p:attrName>
                                        </p:attrNameLst>
                                      </p:cBhvr>
                                      <p:to>
                                        <p:strVal val="hidden"/>
                                      </p:to>
                                    </p:set>
                                  </p:childTnLst>
                                </p:cTn>
                              </p:par>
                              <p:par>
                                <p:cTn id="168" presetID="10" presetClass="exit" presetSubtype="0" fill="hold" grpId="0" nodeType="withEffect">
                                  <p:stCondLst>
                                    <p:cond delay="0"/>
                                  </p:stCondLst>
                                  <p:childTnLst>
                                    <p:animEffect transition="out" filter="fade">
                                      <p:cBhvr>
                                        <p:cTn id="169" dur="500"/>
                                        <p:tgtEl>
                                          <p:spTgt spid="130"/>
                                        </p:tgtEl>
                                      </p:cBhvr>
                                    </p:animEffect>
                                    <p:set>
                                      <p:cBhvr>
                                        <p:cTn id="170" dur="1" fill="hold">
                                          <p:stCondLst>
                                            <p:cond delay="499"/>
                                          </p:stCondLst>
                                        </p:cTn>
                                        <p:tgtEl>
                                          <p:spTgt spid="130"/>
                                        </p:tgtEl>
                                        <p:attrNameLst>
                                          <p:attrName>style.visibility</p:attrName>
                                        </p:attrNameLst>
                                      </p:cBhvr>
                                      <p:to>
                                        <p:strVal val="hidden"/>
                                      </p:to>
                                    </p:set>
                                  </p:childTnLst>
                                </p:cTn>
                              </p:par>
                              <p:par>
                                <p:cTn id="171" presetID="10" presetClass="exit" presetSubtype="0" fill="hold" grpId="0" nodeType="withEffect">
                                  <p:stCondLst>
                                    <p:cond delay="0"/>
                                  </p:stCondLst>
                                  <p:childTnLst>
                                    <p:animEffect transition="out" filter="fade">
                                      <p:cBhvr>
                                        <p:cTn id="172" dur="500"/>
                                        <p:tgtEl>
                                          <p:spTgt spid="131"/>
                                        </p:tgtEl>
                                      </p:cBhvr>
                                    </p:animEffect>
                                    <p:set>
                                      <p:cBhvr>
                                        <p:cTn id="173" dur="1" fill="hold">
                                          <p:stCondLst>
                                            <p:cond delay="499"/>
                                          </p:stCondLst>
                                        </p:cTn>
                                        <p:tgtEl>
                                          <p:spTgt spid="131"/>
                                        </p:tgtEl>
                                        <p:attrNameLst>
                                          <p:attrName>style.visibility</p:attrName>
                                        </p:attrNameLst>
                                      </p:cBhvr>
                                      <p:to>
                                        <p:strVal val="hidden"/>
                                      </p:to>
                                    </p:set>
                                  </p:childTnLst>
                                </p:cTn>
                              </p:par>
                              <p:par>
                                <p:cTn id="174" presetID="10" presetClass="exit" presetSubtype="0" fill="hold" grpId="0" nodeType="withEffect">
                                  <p:stCondLst>
                                    <p:cond delay="0"/>
                                  </p:stCondLst>
                                  <p:childTnLst>
                                    <p:animEffect transition="out" filter="fade">
                                      <p:cBhvr>
                                        <p:cTn id="175" dur="500"/>
                                        <p:tgtEl>
                                          <p:spTgt spid="136"/>
                                        </p:tgtEl>
                                      </p:cBhvr>
                                    </p:animEffect>
                                    <p:set>
                                      <p:cBhvr>
                                        <p:cTn id="176"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4" grpId="0" animBg="1"/>
      <p:bldP spid="85" grpId="0" animBg="1"/>
      <p:bldP spid="86" grpId="0"/>
      <p:bldP spid="87" grpId="0"/>
      <p:bldP spid="88" grpId="0"/>
      <p:bldP spid="89" grpId="0"/>
      <p:bldP spid="94" grpId="0"/>
      <p:bldP spid="95" grpId="0"/>
      <p:bldP spid="96" grpId="0"/>
      <p:bldP spid="97" grpId="0"/>
      <p:bldP spid="98" grpId="0"/>
      <p:bldP spid="99" grpId="0"/>
      <p:bldP spid="100" grpId="0"/>
      <p:bldP spid="101" grpId="0"/>
      <p:bldP spid="108" grpId="0"/>
      <p:bldP spid="109" grpId="0"/>
      <p:bldP spid="110" grpId="0"/>
      <p:bldP spid="111" grpId="0"/>
      <p:bldP spid="112" grpId="0"/>
      <p:bldP spid="113" grpId="0"/>
      <p:bldP spid="114" grpId="0"/>
      <p:bldP spid="115" grpId="0"/>
      <p:bldP spid="124" grpId="0"/>
      <p:bldP spid="125" grpId="0"/>
      <p:bldP spid="126" grpId="0"/>
      <p:bldP spid="127" grpId="0"/>
      <p:bldP spid="128" grpId="0"/>
      <p:bldP spid="129" grpId="0"/>
      <p:bldP spid="130" grpId="0"/>
      <p:bldP spid="131" grpId="0"/>
      <p:bldP spid="1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D7A6EF-33AD-EB4D-696E-49793E176958}"/>
              </a:ext>
            </a:extLst>
          </p:cNvPr>
          <p:cNvSpPr txBox="1"/>
          <p:nvPr/>
        </p:nvSpPr>
        <p:spPr>
          <a:xfrm>
            <a:off x="3767734" y="329021"/>
            <a:ext cx="11850807" cy="1631216"/>
          </a:xfrm>
          <a:prstGeom prst="rect">
            <a:avLst/>
          </a:prstGeom>
          <a:noFill/>
          <a:ln>
            <a:solidFill>
              <a:srgbClr val="0099DF"/>
            </a:solidFill>
          </a:ln>
        </p:spPr>
        <p:style>
          <a:lnRef idx="3">
            <a:schemeClr val="lt1"/>
          </a:lnRef>
          <a:fillRef idx="1">
            <a:schemeClr val="accent1"/>
          </a:fillRef>
          <a:effectRef idx="1">
            <a:schemeClr val="accent1"/>
          </a:effectRef>
          <a:fontRef idx="minor">
            <a:schemeClr val="lt1"/>
          </a:fontRef>
        </p:style>
        <p:txBody>
          <a:bodyPr wrap="square">
            <a:spAutoFit/>
          </a:bodyPr>
          <a:lstStyle/>
          <a:p>
            <a:pPr algn="ctr"/>
            <a:r>
              <a:rPr lang="en-US" sz="6000" b="1" dirty="0">
                <a:latin typeface="Times New Roman" panose="02020603050405020304" pitchFamily="18" charset="0"/>
                <a:cs typeface="Times New Roman" panose="02020603050405020304" pitchFamily="18" charset="0"/>
              </a:rPr>
              <a:t>Total Float</a:t>
            </a:r>
          </a:p>
          <a:p>
            <a:pPr algn="ctr"/>
            <a:r>
              <a:rPr lang="en-US" sz="4000" dirty="0">
                <a:latin typeface="Times New Roman" panose="02020603050405020304" pitchFamily="18" charset="0"/>
                <a:cs typeface="Times New Roman" panose="02020603050405020304" pitchFamily="18" charset="0"/>
              </a:rPr>
              <a:t>Critical Path Calculation</a:t>
            </a:r>
          </a:p>
        </p:txBody>
      </p:sp>
      <p:graphicFrame>
        <p:nvGraphicFramePr>
          <p:cNvPr id="4" name="Table 10">
            <a:extLst>
              <a:ext uri="{FF2B5EF4-FFF2-40B4-BE49-F238E27FC236}">
                <a16:creationId xmlns:a16="http://schemas.microsoft.com/office/drawing/2014/main" id="{C62F3C11-D952-56F7-1650-08B0F086FBB9}"/>
              </a:ext>
            </a:extLst>
          </p:cNvPr>
          <p:cNvGraphicFramePr>
            <a:graphicFrameLocks noGrp="1"/>
          </p:cNvGraphicFramePr>
          <p:nvPr/>
        </p:nvGraphicFramePr>
        <p:xfrm>
          <a:off x="3767734" y="2859540"/>
          <a:ext cx="5566492" cy="7139868"/>
        </p:xfrm>
        <a:graphic>
          <a:graphicData uri="http://schemas.openxmlformats.org/drawingml/2006/table">
            <a:tbl>
              <a:tblPr firstRow="1" bandRow="1">
                <a:tableStyleId>{5C22544A-7EE6-4342-B048-85BDC9FD1C3A}</a:tableStyleId>
              </a:tblPr>
              <a:tblGrid>
                <a:gridCol w="2783246">
                  <a:extLst>
                    <a:ext uri="{9D8B030D-6E8A-4147-A177-3AD203B41FA5}">
                      <a16:colId xmlns:a16="http://schemas.microsoft.com/office/drawing/2014/main" val="43661747"/>
                    </a:ext>
                  </a:extLst>
                </a:gridCol>
                <a:gridCol w="2783246">
                  <a:extLst>
                    <a:ext uri="{9D8B030D-6E8A-4147-A177-3AD203B41FA5}">
                      <a16:colId xmlns:a16="http://schemas.microsoft.com/office/drawing/2014/main" val="2866183767"/>
                    </a:ext>
                  </a:extLst>
                </a:gridCol>
              </a:tblGrid>
              <a:tr h="1189978">
                <a:tc>
                  <a:txBody>
                    <a:bodyPr/>
                    <a:lstStyle/>
                    <a:p>
                      <a:pPr algn="ctr"/>
                      <a:r>
                        <a:rPr lang="en-US" sz="4400" dirty="0">
                          <a:latin typeface="Times New Roman" panose="02020603050405020304" pitchFamily="18" charset="0"/>
                          <a:cs typeface="Times New Roman" panose="02020603050405020304" pitchFamily="18" charset="0"/>
                        </a:rPr>
                        <a:t>Task</a:t>
                      </a:r>
                    </a:p>
                  </a:txBody>
                  <a:tcPr/>
                </a:tc>
                <a:tc>
                  <a:txBody>
                    <a:bodyPr/>
                    <a:lstStyle/>
                    <a:p>
                      <a:pPr algn="ctr"/>
                      <a:r>
                        <a:rPr lang="en-US" sz="4400" dirty="0">
                          <a:latin typeface="Times New Roman" panose="02020603050405020304" pitchFamily="18" charset="0"/>
                          <a:cs typeface="Times New Roman" panose="02020603050405020304" pitchFamily="18" charset="0"/>
                        </a:rPr>
                        <a:t>Float</a:t>
                      </a:r>
                    </a:p>
                  </a:txBody>
                  <a:tcPr/>
                </a:tc>
                <a:extLst>
                  <a:ext uri="{0D108BD9-81ED-4DB2-BD59-A6C34878D82A}">
                    <a16:rowId xmlns:a16="http://schemas.microsoft.com/office/drawing/2014/main" val="3700011290"/>
                  </a:ext>
                </a:extLst>
              </a:tr>
              <a:tr h="1189978">
                <a:tc>
                  <a:txBody>
                    <a:bodyPr/>
                    <a:lstStyle/>
                    <a:p>
                      <a:pPr algn="ctr"/>
                      <a:r>
                        <a:rPr lang="en-US" sz="4400" dirty="0">
                          <a:latin typeface="Times New Roman" panose="02020603050405020304" pitchFamily="18" charset="0"/>
                          <a:cs typeface="Times New Roman" panose="02020603050405020304" pitchFamily="18" charset="0"/>
                        </a:rPr>
                        <a:t>A</a:t>
                      </a:r>
                    </a:p>
                  </a:txBody>
                  <a:tcPr/>
                </a:tc>
                <a:tc>
                  <a:txBody>
                    <a:bodyPr/>
                    <a:lstStyle/>
                    <a:p>
                      <a:pPr algn="ctr"/>
                      <a:r>
                        <a:rPr lang="en-US" sz="4400"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2612838696"/>
                  </a:ext>
                </a:extLst>
              </a:tr>
              <a:tr h="1189978">
                <a:tc>
                  <a:txBody>
                    <a:bodyPr/>
                    <a:lstStyle/>
                    <a:p>
                      <a:pPr algn="ctr"/>
                      <a:r>
                        <a:rPr lang="en-US" sz="4400" dirty="0">
                          <a:latin typeface="Times New Roman" panose="02020603050405020304" pitchFamily="18" charset="0"/>
                          <a:cs typeface="Times New Roman" panose="02020603050405020304" pitchFamily="18" charset="0"/>
                        </a:rPr>
                        <a:t>B</a:t>
                      </a:r>
                    </a:p>
                  </a:txBody>
                  <a:tcPr/>
                </a:tc>
                <a:tc>
                  <a:txBody>
                    <a:bodyPr/>
                    <a:lstStyle/>
                    <a:p>
                      <a:pPr algn="ctr"/>
                      <a:r>
                        <a:rPr lang="en-US" sz="4400"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3863210274"/>
                  </a:ext>
                </a:extLst>
              </a:tr>
              <a:tr h="1189978">
                <a:tc>
                  <a:txBody>
                    <a:bodyPr/>
                    <a:lstStyle/>
                    <a:p>
                      <a:pPr algn="ctr"/>
                      <a:r>
                        <a:rPr lang="en-US" sz="4400" dirty="0">
                          <a:latin typeface="Times New Roman" panose="02020603050405020304" pitchFamily="18" charset="0"/>
                          <a:cs typeface="Times New Roman" panose="02020603050405020304" pitchFamily="18" charset="0"/>
                        </a:rPr>
                        <a:t>C</a:t>
                      </a:r>
                    </a:p>
                  </a:txBody>
                  <a:tcPr/>
                </a:tc>
                <a:tc>
                  <a:txBody>
                    <a:bodyPr/>
                    <a:lstStyle/>
                    <a:p>
                      <a:pPr algn="ctr"/>
                      <a:r>
                        <a:rPr lang="en-US" sz="4400"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1991967096"/>
                  </a:ext>
                </a:extLst>
              </a:tr>
              <a:tr h="1189978">
                <a:tc>
                  <a:txBody>
                    <a:bodyPr/>
                    <a:lstStyle/>
                    <a:p>
                      <a:pPr algn="ctr"/>
                      <a:r>
                        <a:rPr lang="en-US" sz="4400" dirty="0">
                          <a:latin typeface="Times New Roman" panose="02020603050405020304" pitchFamily="18" charset="0"/>
                          <a:cs typeface="Times New Roman" panose="02020603050405020304" pitchFamily="18" charset="0"/>
                        </a:rPr>
                        <a:t>D</a:t>
                      </a:r>
                    </a:p>
                  </a:txBody>
                  <a:tcPr/>
                </a:tc>
                <a:tc>
                  <a:txBody>
                    <a:bodyPr/>
                    <a:lstStyle/>
                    <a:p>
                      <a:pPr algn="ctr"/>
                      <a:r>
                        <a:rPr lang="en-US" sz="4400"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971985988"/>
                  </a:ext>
                </a:extLst>
              </a:tr>
              <a:tr h="1189978">
                <a:tc>
                  <a:txBody>
                    <a:bodyPr/>
                    <a:lstStyle/>
                    <a:p>
                      <a:pPr algn="ctr"/>
                      <a:r>
                        <a:rPr lang="en-US" sz="4400" dirty="0">
                          <a:latin typeface="Times New Roman" panose="02020603050405020304" pitchFamily="18" charset="0"/>
                          <a:cs typeface="Times New Roman" panose="02020603050405020304" pitchFamily="18" charset="0"/>
                        </a:rPr>
                        <a:t>E</a:t>
                      </a:r>
                    </a:p>
                  </a:txBody>
                  <a:tcPr/>
                </a:tc>
                <a:tc>
                  <a:txBody>
                    <a:bodyPr/>
                    <a:lstStyle/>
                    <a:p>
                      <a:pPr algn="ctr"/>
                      <a:r>
                        <a:rPr lang="en-US" sz="4400" dirty="0">
                          <a:latin typeface="Times New Roman" panose="02020603050405020304" pitchFamily="18" charset="0"/>
                          <a:cs typeface="Times New Roman" panose="02020603050405020304" pitchFamily="18" charset="0"/>
                        </a:rPr>
                        <a:t>9</a:t>
                      </a:r>
                    </a:p>
                  </a:txBody>
                  <a:tcPr/>
                </a:tc>
                <a:extLst>
                  <a:ext uri="{0D108BD9-81ED-4DB2-BD59-A6C34878D82A}">
                    <a16:rowId xmlns:a16="http://schemas.microsoft.com/office/drawing/2014/main" val="1068516715"/>
                  </a:ext>
                </a:extLst>
              </a:tr>
            </a:tbl>
          </a:graphicData>
        </a:graphic>
      </p:graphicFrame>
      <p:graphicFrame>
        <p:nvGraphicFramePr>
          <p:cNvPr id="5" name="Table 4">
            <a:extLst>
              <a:ext uri="{FF2B5EF4-FFF2-40B4-BE49-F238E27FC236}">
                <a16:creationId xmlns:a16="http://schemas.microsoft.com/office/drawing/2014/main" id="{B6511C79-6E2E-5029-74C9-356A09F5E5E7}"/>
              </a:ext>
            </a:extLst>
          </p:cNvPr>
          <p:cNvGraphicFramePr>
            <a:graphicFrameLocks noGrp="1"/>
          </p:cNvGraphicFramePr>
          <p:nvPr/>
        </p:nvGraphicFramePr>
        <p:xfrm>
          <a:off x="10052050" y="2859540"/>
          <a:ext cx="5566492" cy="7139868"/>
        </p:xfrm>
        <a:graphic>
          <a:graphicData uri="http://schemas.openxmlformats.org/drawingml/2006/table">
            <a:tbl>
              <a:tblPr firstRow="1" bandRow="1">
                <a:tableStyleId>{5C22544A-7EE6-4342-B048-85BDC9FD1C3A}</a:tableStyleId>
              </a:tblPr>
              <a:tblGrid>
                <a:gridCol w="2783246">
                  <a:extLst>
                    <a:ext uri="{9D8B030D-6E8A-4147-A177-3AD203B41FA5}">
                      <a16:colId xmlns:a16="http://schemas.microsoft.com/office/drawing/2014/main" val="43661747"/>
                    </a:ext>
                  </a:extLst>
                </a:gridCol>
                <a:gridCol w="2783246">
                  <a:extLst>
                    <a:ext uri="{9D8B030D-6E8A-4147-A177-3AD203B41FA5}">
                      <a16:colId xmlns:a16="http://schemas.microsoft.com/office/drawing/2014/main" val="2866183767"/>
                    </a:ext>
                  </a:extLst>
                </a:gridCol>
              </a:tblGrid>
              <a:tr h="1189978">
                <a:tc>
                  <a:txBody>
                    <a:bodyPr/>
                    <a:lstStyle/>
                    <a:p>
                      <a:pPr algn="ctr"/>
                      <a:r>
                        <a:rPr lang="en-US" sz="4400" dirty="0"/>
                        <a:t>Task</a:t>
                      </a:r>
                    </a:p>
                  </a:txBody>
                  <a:tcPr/>
                </a:tc>
                <a:tc>
                  <a:txBody>
                    <a:bodyPr/>
                    <a:lstStyle/>
                    <a:p>
                      <a:pPr algn="ctr"/>
                      <a:r>
                        <a:rPr lang="en-US" sz="4400" dirty="0"/>
                        <a:t>Float</a:t>
                      </a:r>
                    </a:p>
                  </a:txBody>
                  <a:tcPr/>
                </a:tc>
                <a:extLst>
                  <a:ext uri="{0D108BD9-81ED-4DB2-BD59-A6C34878D82A}">
                    <a16:rowId xmlns:a16="http://schemas.microsoft.com/office/drawing/2014/main" val="3700011290"/>
                  </a:ext>
                </a:extLst>
              </a:tr>
              <a:tr h="1189978">
                <a:tc>
                  <a:txBody>
                    <a:bodyPr/>
                    <a:lstStyle/>
                    <a:p>
                      <a:pPr algn="ctr"/>
                      <a:r>
                        <a:rPr lang="en-US" sz="4400" dirty="0"/>
                        <a:t>F</a:t>
                      </a:r>
                    </a:p>
                  </a:txBody>
                  <a:tcPr/>
                </a:tc>
                <a:tc>
                  <a:txBody>
                    <a:bodyPr/>
                    <a:lstStyle/>
                    <a:p>
                      <a:pPr algn="ctr"/>
                      <a:r>
                        <a:rPr lang="en-US" sz="4400" dirty="0"/>
                        <a:t>9</a:t>
                      </a:r>
                    </a:p>
                  </a:txBody>
                  <a:tcPr/>
                </a:tc>
                <a:extLst>
                  <a:ext uri="{0D108BD9-81ED-4DB2-BD59-A6C34878D82A}">
                    <a16:rowId xmlns:a16="http://schemas.microsoft.com/office/drawing/2014/main" val="2612838696"/>
                  </a:ext>
                </a:extLst>
              </a:tr>
              <a:tr h="1189978">
                <a:tc>
                  <a:txBody>
                    <a:bodyPr/>
                    <a:lstStyle/>
                    <a:p>
                      <a:pPr algn="ctr"/>
                      <a:r>
                        <a:rPr lang="en-US" sz="4400" dirty="0"/>
                        <a:t>G</a:t>
                      </a:r>
                    </a:p>
                  </a:txBody>
                  <a:tcPr/>
                </a:tc>
                <a:tc>
                  <a:txBody>
                    <a:bodyPr/>
                    <a:lstStyle/>
                    <a:p>
                      <a:pPr algn="ctr"/>
                      <a:r>
                        <a:rPr lang="en-US" sz="4400" dirty="0"/>
                        <a:t>6</a:t>
                      </a:r>
                    </a:p>
                  </a:txBody>
                  <a:tcPr/>
                </a:tc>
                <a:extLst>
                  <a:ext uri="{0D108BD9-81ED-4DB2-BD59-A6C34878D82A}">
                    <a16:rowId xmlns:a16="http://schemas.microsoft.com/office/drawing/2014/main" val="3863210274"/>
                  </a:ext>
                </a:extLst>
              </a:tr>
              <a:tr h="1189978">
                <a:tc>
                  <a:txBody>
                    <a:bodyPr/>
                    <a:lstStyle/>
                    <a:p>
                      <a:pPr algn="ctr"/>
                      <a:r>
                        <a:rPr lang="en-US" sz="4400" dirty="0"/>
                        <a:t>H</a:t>
                      </a:r>
                    </a:p>
                  </a:txBody>
                  <a:tcPr/>
                </a:tc>
                <a:tc>
                  <a:txBody>
                    <a:bodyPr/>
                    <a:lstStyle/>
                    <a:p>
                      <a:pPr algn="ctr"/>
                      <a:r>
                        <a:rPr lang="en-US" sz="4400" dirty="0"/>
                        <a:t>7</a:t>
                      </a:r>
                    </a:p>
                  </a:txBody>
                  <a:tcPr/>
                </a:tc>
                <a:extLst>
                  <a:ext uri="{0D108BD9-81ED-4DB2-BD59-A6C34878D82A}">
                    <a16:rowId xmlns:a16="http://schemas.microsoft.com/office/drawing/2014/main" val="1991967096"/>
                  </a:ext>
                </a:extLst>
              </a:tr>
              <a:tr h="1189978">
                <a:tc>
                  <a:txBody>
                    <a:bodyPr/>
                    <a:lstStyle/>
                    <a:p>
                      <a:pPr algn="ctr"/>
                      <a:r>
                        <a:rPr lang="en-US" sz="4400" dirty="0"/>
                        <a:t>I</a:t>
                      </a:r>
                    </a:p>
                  </a:txBody>
                  <a:tcPr/>
                </a:tc>
                <a:tc>
                  <a:txBody>
                    <a:bodyPr/>
                    <a:lstStyle/>
                    <a:p>
                      <a:pPr algn="ctr"/>
                      <a:r>
                        <a:rPr lang="en-US" sz="4400" dirty="0"/>
                        <a:t>9</a:t>
                      </a:r>
                    </a:p>
                  </a:txBody>
                  <a:tcPr/>
                </a:tc>
                <a:extLst>
                  <a:ext uri="{0D108BD9-81ED-4DB2-BD59-A6C34878D82A}">
                    <a16:rowId xmlns:a16="http://schemas.microsoft.com/office/drawing/2014/main" val="971985988"/>
                  </a:ext>
                </a:extLst>
              </a:tr>
              <a:tr h="1189978">
                <a:tc>
                  <a:txBody>
                    <a:bodyPr/>
                    <a:lstStyle/>
                    <a:p>
                      <a:pPr algn="ctr"/>
                      <a:r>
                        <a:rPr lang="en-US" sz="4400" dirty="0"/>
                        <a:t>J</a:t>
                      </a:r>
                    </a:p>
                  </a:txBody>
                  <a:tcPr/>
                </a:tc>
                <a:tc>
                  <a:txBody>
                    <a:bodyPr/>
                    <a:lstStyle/>
                    <a:p>
                      <a:pPr algn="ctr"/>
                      <a:r>
                        <a:rPr lang="en-US" sz="4400" dirty="0"/>
                        <a:t>0</a:t>
                      </a:r>
                    </a:p>
                  </a:txBody>
                  <a:tcPr/>
                </a:tc>
                <a:extLst>
                  <a:ext uri="{0D108BD9-81ED-4DB2-BD59-A6C34878D82A}">
                    <a16:rowId xmlns:a16="http://schemas.microsoft.com/office/drawing/2014/main" val="1068516715"/>
                  </a:ext>
                </a:extLst>
              </a:tr>
            </a:tbl>
          </a:graphicData>
        </a:graphic>
      </p:graphicFrame>
      <p:sp>
        <p:nvSpPr>
          <p:cNvPr id="9" name="Google Shape;201;p15">
            <a:extLst>
              <a:ext uri="{FF2B5EF4-FFF2-40B4-BE49-F238E27FC236}">
                <a16:creationId xmlns:a16="http://schemas.microsoft.com/office/drawing/2014/main" id="{1731A618-EFFD-00F1-7B79-6D4FDE82C462}"/>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11</a:t>
            </a:r>
            <a:endParaRPr dirty="0">
              <a:solidFill>
                <a:srgbClr val="FFFFFF"/>
              </a:solidFill>
            </a:endParaRPr>
          </a:p>
        </p:txBody>
      </p:sp>
    </p:spTree>
    <p:extLst>
      <p:ext uri="{BB962C8B-B14F-4D97-AF65-F5344CB8AC3E}">
        <p14:creationId xmlns:p14="http://schemas.microsoft.com/office/powerpoint/2010/main" val="1632608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0" name="Straight Arrow Connector 119">
            <a:extLst>
              <a:ext uri="{FF2B5EF4-FFF2-40B4-BE49-F238E27FC236}">
                <a16:creationId xmlns:a16="http://schemas.microsoft.com/office/drawing/2014/main" id="{B0F72E5E-C0AA-619B-4574-62286166E33D}"/>
              </a:ext>
            </a:extLst>
          </p:cNvPr>
          <p:cNvCxnSpPr>
            <a:cxnSpLocks/>
            <a:stCxn id="34" idx="0"/>
            <a:endCxn id="29" idx="4"/>
          </p:cNvCxnSpPr>
          <p:nvPr/>
        </p:nvCxnSpPr>
        <p:spPr>
          <a:xfrm flipH="1" flipV="1">
            <a:off x="5608705" y="3152069"/>
            <a:ext cx="4177081" cy="3833403"/>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7475295-95A5-8370-B601-19C0D2752A05}"/>
              </a:ext>
            </a:extLst>
          </p:cNvPr>
          <p:cNvCxnSpPr>
            <a:cxnSpLocks/>
            <a:stCxn id="29" idx="6"/>
            <a:endCxn id="17" idx="2"/>
          </p:cNvCxnSpPr>
          <p:nvPr/>
        </p:nvCxnSpPr>
        <p:spPr>
          <a:xfrm>
            <a:off x="7314347" y="2536211"/>
            <a:ext cx="10894453" cy="23244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0179992-3766-6E19-5DF6-D8FE332E0A6C}"/>
              </a:ext>
            </a:extLst>
          </p:cNvPr>
          <p:cNvSpPr/>
          <p:nvPr/>
        </p:nvSpPr>
        <p:spPr>
          <a:xfrm>
            <a:off x="3159500" y="1504334"/>
            <a:ext cx="13421861" cy="9471661"/>
          </a:xfrm>
          <a:prstGeom prst="rect">
            <a:avLst/>
          </a:prstGeom>
          <a:noFill/>
          <a:ln w="3175">
            <a:solidFill>
              <a:srgbClr val="D0D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841F98C-1203-197F-0BF8-6E64034E05E4}"/>
              </a:ext>
            </a:extLst>
          </p:cNvPr>
          <p:cNvGrpSpPr/>
          <p:nvPr/>
        </p:nvGrpSpPr>
        <p:grpSpPr>
          <a:xfrm>
            <a:off x="746476" y="4494592"/>
            <a:ext cx="1427881" cy="3325110"/>
            <a:chOff x="1625035" y="3628820"/>
            <a:chExt cx="1427881" cy="3325110"/>
          </a:xfrm>
        </p:grpSpPr>
        <p:grpSp>
          <p:nvGrpSpPr>
            <p:cNvPr id="15" name="Group 14">
              <a:extLst>
                <a:ext uri="{FF2B5EF4-FFF2-40B4-BE49-F238E27FC236}">
                  <a16:creationId xmlns:a16="http://schemas.microsoft.com/office/drawing/2014/main" id="{3167D980-5BDF-F21E-030A-55E35F6E484A}"/>
                </a:ext>
              </a:extLst>
            </p:cNvPr>
            <p:cNvGrpSpPr/>
            <p:nvPr/>
          </p:nvGrpSpPr>
          <p:grpSpPr>
            <a:xfrm>
              <a:off x="1628456" y="3628820"/>
              <a:ext cx="1424460" cy="2648189"/>
              <a:chOff x="2483863" y="2492477"/>
              <a:chExt cx="3070130" cy="5707626"/>
            </a:xfrm>
          </p:grpSpPr>
          <p:sp>
            <p:nvSpPr>
              <p:cNvPr id="3" name="Oval 2">
                <a:extLst>
                  <a:ext uri="{FF2B5EF4-FFF2-40B4-BE49-F238E27FC236}">
                    <a16:creationId xmlns:a16="http://schemas.microsoft.com/office/drawing/2014/main" id="{12EEC998-F0C6-0BC6-7E60-072A9C6F965D}"/>
                  </a:ext>
                </a:extLst>
              </p:cNvPr>
              <p:cNvSpPr/>
              <p:nvPr/>
            </p:nvSpPr>
            <p:spPr>
              <a:xfrm>
                <a:off x="3229896" y="2492477"/>
                <a:ext cx="1578078" cy="157807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C35AECDC-8ECA-FA4A-FC39-26E1FA515489}"/>
                  </a:ext>
                </a:extLst>
              </p:cNvPr>
              <p:cNvCxnSpPr>
                <a:stCxn id="3" idx="4"/>
              </p:cNvCxnSpPr>
              <p:nvPr/>
            </p:nvCxnSpPr>
            <p:spPr>
              <a:xfrm flipH="1">
                <a:off x="4011554" y="4070555"/>
                <a:ext cx="7374" cy="2654710"/>
              </a:xfrm>
              <a:prstGeom prst="line">
                <a:avLst/>
              </a:prstGeom>
              <a:ln w="127000" cmpd="sng"/>
            </p:spPr>
            <p:style>
              <a:lnRef idx="3">
                <a:schemeClr val="accent1"/>
              </a:lnRef>
              <a:fillRef idx="0">
                <a:schemeClr val="accent1"/>
              </a:fillRef>
              <a:effectRef idx="2">
                <a:schemeClr val="accent1"/>
              </a:effectRef>
              <a:fontRef idx="minor">
                <a:schemeClr val="tx1"/>
              </a:fontRef>
            </p:style>
          </p:cxnSp>
          <p:cxnSp>
            <p:nvCxnSpPr>
              <p:cNvPr id="6" name="Straight Connector 5">
                <a:extLst>
                  <a:ext uri="{FF2B5EF4-FFF2-40B4-BE49-F238E27FC236}">
                    <a16:creationId xmlns:a16="http://schemas.microsoft.com/office/drawing/2014/main" id="{2D27C953-C2D6-E838-8156-B7A69E83073C}"/>
                  </a:ext>
                </a:extLst>
              </p:cNvPr>
              <p:cNvCxnSpPr>
                <a:cxnSpLocks/>
              </p:cNvCxnSpPr>
              <p:nvPr/>
            </p:nvCxnSpPr>
            <p:spPr>
              <a:xfrm>
                <a:off x="2483863" y="4799269"/>
                <a:ext cx="3070130" cy="0"/>
              </a:xfrm>
              <a:prstGeom prst="line">
                <a:avLst/>
              </a:prstGeom>
              <a:ln w="127000" cmpd="sng"/>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7C4BD09B-2946-E516-3380-336F46288B77}"/>
                  </a:ext>
                </a:extLst>
              </p:cNvPr>
              <p:cNvCxnSpPr>
                <a:cxnSpLocks/>
              </p:cNvCxnSpPr>
              <p:nvPr/>
            </p:nvCxnSpPr>
            <p:spPr>
              <a:xfrm flipV="1">
                <a:off x="2483863" y="6725265"/>
                <a:ext cx="1535065" cy="1474838"/>
              </a:xfrm>
              <a:prstGeom prst="line">
                <a:avLst/>
              </a:prstGeom>
              <a:ln w="127000" cmpd="sng"/>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9E296FCC-2DD8-467A-D040-E1BAE9747D5D}"/>
                  </a:ext>
                </a:extLst>
              </p:cNvPr>
              <p:cNvCxnSpPr>
                <a:cxnSpLocks/>
              </p:cNvCxnSpPr>
              <p:nvPr/>
            </p:nvCxnSpPr>
            <p:spPr>
              <a:xfrm>
                <a:off x="4011554" y="6725265"/>
                <a:ext cx="1542439" cy="1474838"/>
              </a:xfrm>
              <a:prstGeom prst="line">
                <a:avLst/>
              </a:prstGeom>
              <a:ln w="127000" cmpd="sng"/>
            </p:spPr>
            <p:style>
              <a:lnRef idx="3">
                <a:schemeClr val="accent1"/>
              </a:lnRef>
              <a:fillRef idx="0">
                <a:schemeClr val="accent1"/>
              </a:fillRef>
              <a:effectRef idx="2">
                <a:schemeClr val="accent1"/>
              </a:effectRef>
              <a:fontRef idx="minor">
                <a:schemeClr val="tx1"/>
              </a:fontRef>
            </p:style>
          </p:cxnSp>
        </p:grpSp>
        <p:sp>
          <p:nvSpPr>
            <p:cNvPr id="22" name="TextBox 21">
              <a:extLst>
                <a:ext uri="{FF2B5EF4-FFF2-40B4-BE49-F238E27FC236}">
                  <a16:creationId xmlns:a16="http://schemas.microsoft.com/office/drawing/2014/main" id="{13E72A67-54E8-7164-1A42-710C9EE16C8A}"/>
                </a:ext>
              </a:extLst>
            </p:cNvPr>
            <p:cNvSpPr txBox="1"/>
            <p:nvPr/>
          </p:nvSpPr>
          <p:spPr>
            <a:xfrm>
              <a:off x="1625035" y="6369155"/>
              <a:ext cx="1424460"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USER</a:t>
              </a:r>
            </a:p>
          </p:txBody>
        </p:sp>
      </p:grpSp>
      <p:grpSp>
        <p:nvGrpSpPr>
          <p:cNvPr id="25" name="Group 24">
            <a:extLst>
              <a:ext uri="{FF2B5EF4-FFF2-40B4-BE49-F238E27FC236}">
                <a16:creationId xmlns:a16="http://schemas.microsoft.com/office/drawing/2014/main" id="{C13F53EE-E167-DDE2-3C1A-8290DA7E9E7B}"/>
              </a:ext>
            </a:extLst>
          </p:cNvPr>
          <p:cNvGrpSpPr/>
          <p:nvPr/>
        </p:nvGrpSpPr>
        <p:grpSpPr>
          <a:xfrm>
            <a:off x="17762003" y="4494592"/>
            <a:ext cx="1728096" cy="3325110"/>
            <a:chOff x="9501430" y="3628820"/>
            <a:chExt cx="1728096" cy="3325110"/>
          </a:xfrm>
        </p:grpSpPr>
        <p:grpSp>
          <p:nvGrpSpPr>
            <p:cNvPr id="16" name="Group 15">
              <a:extLst>
                <a:ext uri="{FF2B5EF4-FFF2-40B4-BE49-F238E27FC236}">
                  <a16:creationId xmlns:a16="http://schemas.microsoft.com/office/drawing/2014/main" id="{6DCF7D03-7335-1689-F1BF-F31C72B9D166}"/>
                </a:ext>
              </a:extLst>
            </p:cNvPr>
            <p:cNvGrpSpPr/>
            <p:nvPr/>
          </p:nvGrpSpPr>
          <p:grpSpPr>
            <a:xfrm>
              <a:off x="9602087" y="3628820"/>
              <a:ext cx="1424460" cy="2648189"/>
              <a:chOff x="2483863" y="2492477"/>
              <a:chExt cx="3070130" cy="5707626"/>
            </a:xfrm>
          </p:grpSpPr>
          <p:sp>
            <p:nvSpPr>
              <p:cNvPr id="17" name="Oval 16">
                <a:extLst>
                  <a:ext uri="{FF2B5EF4-FFF2-40B4-BE49-F238E27FC236}">
                    <a16:creationId xmlns:a16="http://schemas.microsoft.com/office/drawing/2014/main" id="{D40D092A-C562-20BF-DF9E-7E045C0D9E9C}"/>
                  </a:ext>
                </a:extLst>
              </p:cNvPr>
              <p:cNvSpPr/>
              <p:nvPr/>
            </p:nvSpPr>
            <p:spPr>
              <a:xfrm>
                <a:off x="3229896" y="2492477"/>
                <a:ext cx="1578078" cy="157807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824F10B4-C3C4-EBEB-C203-D482CA4EA535}"/>
                  </a:ext>
                </a:extLst>
              </p:cNvPr>
              <p:cNvCxnSpPr>
                <a:stCxn id="17" idx="4"/>
              </p:cNvCxnSpPr>
              <p:nvPr/>
            </p:nvCxnSpPr>
            <p:spPr>
              <a:xfrm flipH="1">
                <a:off x="4011554" y="4070555"/>
                <a:ext cx="7374" cy="2654710"/>
              </a:xfrm>
              <a:prstGeom prst="line">
                <a:avLst/>
              </a:prstGeom>
              <a:ln w="127000" cmpd="sng"/>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2B658EA2-F9D2-B80B-0CF7-E54F8AEF8193}"/>
                  </a:ext>
                </a:extLst>
              </p:cNvPr>
              <p:cNvCxnSpPr>
                <a:cxnSpLocks/>
              </p:cNvCxnSpPr>
              <p:nvPr/>
            </p:nvCxnSpPr>
            <p:spPr>
              <a:xfrm>
                <a:off x="2483863" y="4799269"/>
                <a:ext cx="3070130" cy="0"/>
              </a:xfrm>
              <a:prstGeom prst="line">
                <a:avLst/>
              </a:prstGeom>
              <a:ln w="127000" cmpd="sng"/>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43EB6C70-8D36-2602-BF8E-BB8662BA4B3D}"/>
                  </a:ext>
                </a:extLst>
              </p:cNvPr>
              <p:cNvCxnSpPr>
                <a:cxnSpLocks/>
              </p:cNvCxnSpPr>
              <p:nvPr/>
            </p:nvCxnSpPr>
            <p:spPr>
              <a:xfrm flipV="1">
                <a:off x="2483863" y="6725265"/>
                <a:ext cx="1535065" cy="1474838"/>
              </a:xfrm>
              <a:prstGeom prst="line">
                <a:avLst/>
              </a:prstGeom>
              <a:ln w="127000" cmpd="sng"/>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0002D526-A26F-CE3B-BFD2-6A795F2D5477}"/>
                  </a:ext>
                </a:extLst>
              </p:cNvPr>
              <p:cNvCxnSpPr>
                <a:cxnSpLocks/>
              </p:cNvCxnSpPr>
              <p:nvPr/>
            </p:nvCxnSpPr>
            <p:spPr>
              <a:xfrm>
                <a:off x="4011554" y="6725265"/>
                <a:ext cx="1542439" cy="1474838"/>
              </a:xfrm>
              <a:prstGeom prst="line">
                <a:avLst/>
              </a:prstGeom>
              <a:ln w="127000" cmpd="sng"/>
            </p:spPr>
            <p:style>
              <a:lnRef idx="3">
                <a:schemeClr val="accent1"/>
              </a:lnRef>
              <a:fillRef idx="0">
                <a:schemeClr val="accent1"/>
              </a:fillRef>
              <a:effectRef idx="2">
                <a:schemeClr val="accent1"/>
              </a:effectRef>
              <a:fontRef idx="minor">
                <a:schemeClr val="tx1"/>
              </a:fontRef>
            </p:style>
          </p:cxnSp>
        </p:grpSp>
        <p:sp>
          <p:nvSpPr>
            <p:cNvPr id="23" name="TextBox 22">
              <a:extLst>
                <a:ext uri="{FF2B5EF4-FFF2-40B4-BE49-F238E27FC236}">
                  <a16:creationId xmlns:a16="http://schemas.microsoft.com/office/drawing/2014/main" id="{9AD654D4-1C6C-19B1-B16D-E76465F32031}"/>
                </a:ext>
              </a:extLst>
            </p:cNvPr>
            <p:cNvSpPr txBox="1"/>
            <p:nvPr/>
          </p:nvSpPr>
          <p:spPr>
            <a:xfrm>
              <a:off x="9501430" y="6369155"/>
              <a:ext cx="1728096"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ADMIN</a:t>
              </a:r>
            </a:p>
          </p:txBody>
        </p:sp>
      </p:grpSp>
      <p:sp>
        <p:nvSpPr>
          <p:cNvPr id="27" name="Title 26">
            <a:extLst>
              <a:ext uri="{FF2B5EF4-FFF2-40B4-BE49-F238E27FC236}">
                <a16:creationId xmlns:a16="http://schemas.microsoft.com/office/drawing/2014/main" id="{DAB8A60F-10FE-D0DC-0052-6BFA2FDE9147}"/>
              </a:ext>
            </a:extLst>
          </p:cNvPr>
          <p:cNvSpPr>
            <a:spLocks noGrp="1"/>
          </p:cNvSpPr>
          <p:nvPr>
            <p:ph type="title"/>
          </p:nvPr>
        </p:nvSpPr>
        <p:spPr>
          <a:xfrm>
            <a:off x="6656745" y="353961"/>
            <a:ext cx="6790609" cy="923330"/>
          </a:xfrm>
        </p:spPr>
        <p:txBody>
          <a:bodyPr/>
          <a:lstStyle/>
          <a:p>
            <a:r>
              <a:rPr lang="en-US" sz="6000" b="1" u="sng" dirty="0"/>
              <a:t>Use Case Diagram</a:t>
            </a:r>
          </a:p>
        </p:txBody>
      </p:sp>
      <p:sp>
        <p:nvSpPr>
          <p:cNvPr id="28" name="Oval 27">
            <a:extLst>
              <a:ext uri="{FF2B5EF4-FFF2-40B4-BE49-F238E27FC236}">
                <a16:creationId xmlns:a16="http://schemas.microsoft.com/office/drawing/2014/main" id="{FD339D03-B13D-B8DD-591A-08D510036982}"/>
              </a:ext>
            </a:extLst>
          </p:cNvPr>
          <p:cNvSpPr/>
          <p:nvPr/>
        </p:nvSpPr>
        <p:spPr>
          <a:xfrm>
            <a:off x="12567587" y="1920353"/>
            <a:ext cx="3322223" cy="123171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Arial Black" panose="020B0A04020102020204" pitchFamily="34" charset="0"/>
              </a:rPr>
              <a:t>Sign Up</a:t>
            </a:r>
          </a:p>
        </p:txBody>
      </p:sp>
      <p:sp>
        <p:nvSpPr>
          <p:cNvPr id="29" name="Oval 28">
            <a:extLst>
              <a:ext uri="{FF2B5EF4-FFF2-40B4-BE49-F238E27FC236}">
                <a16:creationId xmlns:a16="http://schemas.microsoft.com/office/drawing/2014/main" id="{D0DBA7E2-7481-B30E-84AF-1C26B23909DB}"/>
              </a:ext>
            </a:extLst>
          </p:cNvPr>
          <p:cNvSpPr/>
          <p:nvPr/>
        </p:nvSpPr>
        <p:spPr>
          <a:xfrm>
            <a:off x="3903063" y="1920353"/>
            <a:ext cx="3411284" cy="123171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Arial Black" panose="020B0A04020102020204" pitchFamily="34" charset="0"/>
              </a:rPr>
              <a:t>Login</a:t>
            </a:r>
          </a:p>
        </p:txBody>
      </p:sp>
      <p:sp>
        <p:nvSpPr>
          <p:cNvPr id="30" name="Oval 29">
            <a:extLst>
              <a:ext uri="{FF2B5EF4-FFF2-40B4-BE49-F238E27FC236}">
                <a16:creationId xmlns:a16="http://schemas.microsoft.com/office/drawing/2014/main" id="{0AB3476C-39E7-3E1D-AB46-2C60FC4BAB5E}"/>
              </a:ext>
            </a:extLst>
          </p:cNvPr>
          <p:cNvSpPr/>
          <p:nvPr/>
        </p:nvSpPr>
        <p:spPr>
          <a:xfrm>
            <a:off x="5607123" y="4924811"/>
            <a:ext cx="3411284" cy="123171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Request for Blood</a:t>
            </a:r>
          </a:p>
        </p:txBody>
      </p:sp>
      <p:sp>
        <p:nvSpPr>
          <p:cNvPr id="32" name="Oval 31">
            <a:extLst>
              <a:ext uri="{FF2B5EF4-FFF2-40B4-BE49-F238E27FC236}">
                <a16:creationId xmlns:a16="http://schemas.microsoft.com/office/drawing/2014/main" id="{5F64E6C0-359F-78F2-09C7-54407F4910A4}"/>
              </a:ext>
            </a:extLst>
          </p:cNvPr>
          <p:cNvSpPr/>
          <p:nvPr/>
        </p:nvSpPr>
        <p:spPr>
          <a:xfrm>
            <a:off x="11180910" y="4924811"/>
            <a:ext cx="3411284" cy="123171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Arial Black" panose="020B0A04020102020204" pitchFamily="34" charset="0"/>
              </a:rPr>
              <a:t>Become a Donor</a:t>
            </a:r>
          </a:p>
        </p:txBody>
      </p:sp>
      <p:sp>
        <p:nvSpPr>
          <p:cNvPr id="34" name="Oval 33">
            <a:extLst>
              <a:ext uri="{FF2B5EF4-FFF2-40B4-BE49-F238E27FC236}">
                <a16:creationId xmlns:a16="http://schemas.microsoft.com/office/drawing/2014/main" id="{F2F7C503-13F7-2EEB-8750-03A690DE2C89}"/>
              </a:ext>
            </a:extLst>
          </p:cNvPr>
          <p:cNvSpPr/>
          <p:nvPr/>
        </p:nvSpPr>
        <p:spPr>
          <a:xfrm>
            <a:off x="8080144" y="6985472"/>
            <a:ext cx="3411284" cy="123171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Black" panose="020B0A04020102020204" pitchFamily="34" charset="0"/>
              </a:rPr>
              <a:t>Feedback</a:t>
            </a:r>
          </a:p>
        </p:txBody>
      </p:sp>
      <p:sp>
        <p:nvSpPr>
          <p:cNvPr id="35" name="Oval 34">
            <a:extLst>
              <a:ext uri="{FF2B5EF4-FFF2-40B4-BE49-F238E27FC236}">
                <a16:creationId xmlns:a16="http://schemas.microsoft.com/office/drawing/2014/main" id="{4A40F061-F4E2-0E0A-8824-E4A3EF458D88}"/>
              </a:ext>
            </a:extLst>
          </p:cNvPr>
          <p:cNvSpPr/>
          <p:nvPr/>
        </p:nvSpPr>
        <p:spPr>
          <a:xfrm>
            <a:off x="8720793" y="9046134"/>
            <a:ext cx="3411284" cy="123171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User Management</a:t>
            </a:r>
          </a:p>
        </p:txBody>
      </p:sp>
      <p:cxnSp>
        <p:nvCxnSpPr>
          <p:cNvPr id="37" name="Straight Connector 36">
            <a:extLst>
              <a:ext uri="{FF2B5EF4-FFF2-40B4-BE49-F238E27FC236}">
                <a16:creationId xmlns:a16="http://schemas.microsoft.com/office/drawing/2014/main" id="{6A07375E-8805-AFFA-901F-AD5217A4E2F4}"/>
              </a:ext>
            </a:extLst>
          </p:cNvPr>
          <p:cNvCxnSpPr>
            <a:cxnSpLocks/>
            <a:stCxn id="3" idx="6"/>
            <a:endCxn id="29" idx="2"/>
          </p:cNvCxnSpPr>
          <p:nvPr/>
        </p:nvCxnSpPr>
        <p:spPr>
          <a:xfrm flipV="1">
            <a:off x="1828224" y="2536211"/>
            <a:ext cx="2074839" cy="232447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9598DBE-DDEA-4394-AC8C-3AA292A0B3F3}"/>
              </a:ext>
            </a:extLst>
          </p:cNvPr>
          <p:cNvCxnSpPr>
            <a:cxnSpLocks/>
            <a:stCxn id="84" idx="2"/>
            <a:endCxn id="3" idx="6"/>
          </p:cNvCxnSpPr>
          <p:nvPr/>
        </p:nvCxnSpPr>
        <p:spPr>
          <a:xfrm flipH="1" flipV="1">
            <a:off x="1828224" y="4860686"/>
            <a:ext cx="2810860" cy="382351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E32EF6-D0B0-17AD-4236-168AE993D294}"/>
              </a:ext>
            </a:extLst>
          </p:cNvPr>
          <p:cNvCxnSpPr>
            <a:cxnSpLocks/>
            <a:stCxn id="17" idx="2"/>
            <a:endCxn id="35" idx="6"/>
          </p:cNvCxnSpPr>
          <p:nvPr/>
        </p:nvCxnSpPr>
        <p:spPr>
          <a:xfrm flipH="1">
            <a:off x="12132077" y="4860686"/>
            <a:ext cx="6076723" cy="480130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D8DD9B-3CE5-4AE7-636B-25146A79A3C3}"/>
              </a:ext>
            </a:extLst>
          </p:cNvPr>
          <p:cNvCxnSpPr>
            <a:cxnSpLocks/>
            <a:stCxn id="17" idx="2"/>
            <a:endCxn id="34" idx="6"/>
          </p:cNvCxnSpPr>
          <p:nvPr/>
        </p:nvCxnSpPr>
        <p:spPr>
          <a:xfrm flipH="1">
            <a:off x="11491428" y="4860686"/>
            <a:ext cx="6717372" cy="27406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510ADD0-D0EC-2B06-7527-3DE00D310106}"/>
              </a:ext>
            </a:extLst>
          </p:cNvPr>
          <p:cNvSpPr txBox="1"/>
          <p:nvPr/>
        </p:nvSpPr>
        <p:spPr>
          <a:xfrm>
            <a:off x="9253467" y="2074546"/>
            <a:ext cx="2001483" cy="461665"/>
          </a:xfrm>
          <a:prstGeom prst="rect">
            <a:avLst/>
          </a:prstGeom>
          <a:noFill/>
        </p:spPr>
        <p:txBody>
          <a:bodyPr wrap="square" rtlCol="0">
            <a:spAutoFit/>
          </a:bodyPr>
          <a:lstStyle/>
          <a:p>
            <a:r>
              <a:rPr lang="en-US" sz="2400" dirty="0">
                <a:solidFill>
                  <a:schemeClr val="bg1"/>
                </a:solidFill>
                <a:latin typeface="+mj-lt"/>
              </a:rPr>
              <a:t>&lt;&lt;include&gt;&gt;</a:t>
            </a:r>
          </a:p>
        </p:txBody>
      </p:sp>
      <p:cxnSp>
        <p:nvCxnSpPr>
          <p:cNvPr id="114" name="Straight Arrow Connector 113">
            <a:extLst>
              <a:ext uri="{FF2B5EF4-FFF2-40B4-BE49-F238E27FC236}">
                <a16:creationId xmlns:a16="http://schemas.microsoft.com/office/drawing/2014/main" id="{50B37E4A-1990-5171-EEA6-3F50B3680375}"/>
              </a:ext>
            </a:extLst>
          </p:cNvPr>
          <p:cNvCxnSpPr>
            <a:cxnSpLocks/>
            <a:stCxn id="29" idx="6"/>
            <a:endCxn id="28" idx="2"/>
          </p:cNvCxnSpPr>
          <p:nvPr/>
        </p:nvCxnSpPr>
        <p:spPr>
          <a:xfrm>
            <a:off x="7314347" y="2536211"/>
            <a:ext cx="5253240" cy="0"/>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AF2F93C-B81C-6A4C-B595-F9D170B875B6}"/>
              </a:ext>
            </a:extLst>
          </p:cNvPr>
          <p:cNvCxnSpPr>
            <a:cxnSpLocks/>
            <a:stCxn id="32" idx="2"/>
            <a:endCxn id="30" idx="6"/>
          </p:cNvCxnSpPr>
          <p:nvPr/>
        </p:nvCxnSpPr>
        <p:spPr>
          <a:xfrm flipH="1">
            <a:off x="9018407" y="5540669"/>
            <a:ext cx="2162503" cy="0"/>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81F8305-051C-6446-8EAE-DA1D3E9DCF20}"/>
              </a:ext>
            </a:extLst>
          </p:cNvPr>
          <p:cNvSpPr txBox="1"/>
          <p:nvPr/>
        </p:nvSpPr>
        <p:spPr>
          <a:xfrm>
            <a:off x="9276929" y="5087729"/>
            <a:ext cx="1838810" cy="461665"/>
          </a:xfrm>
          <a:prstGeom prst="rect">
            <a:avLst/>
          </a:prstGeom>
          <a:noFill/>
        </p:spPr>
        <p:txBody>
          <a:bodyPr wrap="square" rtlCol="0">
            <a:spAutoFit/>
          </a:bodyPr>
          <a:lstStyle/>
          <a:p>
            <a:r>
              <a:rPr lang="en-US" sz="2400" dirty="0">
                <a:solidFill>
                  <a:schemeClr val="bg1"/>
                </a:solidFill>
                <a:latin typeface="+mj-lt"/>
              </a:rPr>
              <a:t>&lt;&lt;extend&gt;&gt;</a:t>
            </a:r>
          </a:p>
        </p:txBody>
      </p:sp>
      <p:sp>
        <p:nvSpPr>
          <p:cNvPr id="2" name="Google Shape;201;p15">
            <a:extLst>
              <a:ext uri="{FF2B5EF4-FFF2-40B4-BE49-F238E27FC236}">
                <a16:creationId xmlns:a16="http://schemas.microsoft.com/office/drawing/2014/main" id="{88DE4530-F5E1-989E-911A-ACD8115442C3}"/>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12</a:t>
            </a:r>
            <a:endParaRPr dirty="0">
              <a:solidFill>
                <a:srgbClr val="FFFFFF"/>
              </a:solidFill>
            </a:endParaRPr>
          </a:p>
        </p:txBody>
      </p:sp>
      <p:cxnSp>
        <p:nvCxnSpPr>
          <p:cNvPr id="50" name="Straight Arrow Connector 49">
            <a:extLst>
              <a:ext uri="{FF2B5EF4-FFF2-40B4-BE49-F238E27FC236}">
                <a16:creationId xmlns:a16="http://schemas.microsoft.com/office/drawing/2014/main" id="{A71FD282-DF9F-BBBF-A332-9499FB53A6AA}"/>
              </a:ext>
            </a:extLst>
          </p:cNvPr>
          <p:cNvCxnSpPr>
            <a:cxnSpLocks/>
            <a:stCxn id="30" idx="2"/>
            <a:endCxn id="29" idx="4"/>
          </p:cNvCxnSpPr>
          <p:nvPr/>
        </p:nvCxnSpPr>
        <p:spPr>
          <a:xfrm flipV="1">
            <a:off x="5607123" y="3152069"/>
            <a:ext cx="1582" cy="2388600"/>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72F2B1-95B4-B512-D4B6-9F164357D1E1}"/>
              </a:ext>
            </a:extLst>
          </p:cNvPr>
          <p:cNvSpPr txBox="1"/>
          <p:nvPr/>
        </p:nvSpPr>
        <p:spPr>
          <a:xfrm rot="5400000">
            <a:off x="5015594" y="3986926"/>
            <a:ext cx="1615737" cy="400110"/>
          </a:xfrm>
          <a:prstGeom prst="rect">
            <a:avLst/>
          </a:prstGeom>
          <a:noFill/>
        </p:spPr>
        <p:txBody>
          <a:bodyPr wrap="square" rtlCol="0">
            <a:spAutoFit/>
          </a:bodyPr>
          <a:lstStyle/>
          <a:p>
            <a:r>
              <a:rPr lang="en-US" sz="2000" dirty="0">
                <a:solidFill>
                  <a:schemeClr val="bg1"/>
                </a:solidFill>
                <a:latin typeface="+mj-lt"/>
              </a:rPr>
              <a:t>&lt;&lt;include&gt;&gt;</a:t>
            </a:r>
          </a:p>
        </p:txBody>
      </p:sp>
      <p:sp>
        <p:nvSpPr>
          <p:cNvPr id="84" name="Oval 83">
            <a:extLst>
              <a:ext uri="{FF2B5EF4-FFF2-40B4-BE49-F238E27FC236}">
                <a16:creationId xmlns:a16="http://schemas.microsoft.com/office/drawing/2014/main" id="{2FC6840C-081B-A465-82CF-ECDE4FF568E3}"/>
              </a:ext>
            </a:extLst>
          </p:cNvPr>
          <p:cNvSpPr/>
          <p:nvPr/>
        </p:nvSpPr>
        <p:spPr>
          <a:xfrm>
            <a:off x="4639084" y="8068340"/>
            <a:ext cx="3411284" cy="123171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Arial Black" panose="020B0A04020102020204" pitchFamily="34" charset="0"/>
              </a:rPr>
              <a:t>View Request</a:t>
            </a:r>
          </a:p>
        </p:txBody>
      </p:sp>
      <p:sp>
        <p:nvSpPr>
          <p:cNvPr id="124" name="TextBox 123">
            <a:extLst>
              <a:ext uri="{FF2B5EF4-FFF2-40B4-BE49-F238E27FC236}">
                <a16:creationId xmlns:a16="http://schemas.microsoft.com/office/drawing/2014/main" id="{21CCDA06-8DB5-EE6B-F7EF-F38672E98D1C}"/>
              </a:ext>
            </a:extLst>
          </p:cNvPr>
          <p:cNvSpPr txBox="1"/>
          <p:nvPr/>
        </p:nvSpPr>
        <p:spPr>
          <a:xfrm rot="2263227">
            <a:off x="6298282" y="3806321"/>
            <a:ext cx="1615737" cy="400110"/>
          </a:xfrm>
          <a:prstGeom prst="rect">
            <a:avLst/>
          </a:prstGeom>
          <a:noFill/>
        </p:spPr>
        <p:txBody>
          <a:bodyPr wrap="square" rtlCol="0">
            <a:spAutoFit/>
          </a:bodyPr>
          <a:lstStyle/>
          <a:p>
            <a:r>
              <a:rPr lang="en-US" sz="2000" dirty="0">
                <a:solidFill>
                  <a:schemeClr val="bg1"/>
                </a:solidFill>
                <a:latin typeface="+mj-lt"/>
              </a:rPr>
              <a:t>&lt;&lt;include&gt;&gt;</a:t>
            </a:r>
          </a:p>
        </p:txBody>
      </p:sp>
    </p:spTree>
    <p:extLst>
      <p:ext uri="{BB962C8B-B14F-4D97-AF65-F5344CB8AC3E}">
        <p14:creationId xmlns:p14="http://schemas.microsoft.com/office/powerpoint/2010/main" val="4989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500" fill="hold"/>
                                        <p:tgtEl>
                                          <p:spTgt spid="84"/>
                                        </p:tgtEl>
                                        <p:attrNameLst>
                                          <p:attrName>ppt_w</p:attrName>
                                        </p:attrNameLst>
                                      </p:cBhvr>
                                      <p:tavLst>
                                        <p:tav tm="0">
                                          <p:val>
                                            <p:fltVal val="0"/>
                                          </p:val>
                                        </p:tav>
                                        <p:tav tm="100000">
                                          <p:val>
                                            <p:strVal val="#ppt_w"/>
                                          </p:val>
                                        </p:tav>
                                      </p:tavLst>
                                    </p:anim>
                                    <p:anim calcmode="lin" valueType="num">
                                      <p:cBhvr>
                                        <p:cTn id="33" dur="500" fill="hold"/>
                                        <p:tgtEl>
                                          <p:spTgt spid="84"/>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childTnLst>
                                </p:cTn>
                              </p:par>
                              <p:par>
                                <p:cTn id="50" presetID="10" presetClass="entr" presetSubtype="0" fill="hold" nodeType="with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fade">
                                      <p:cBhvr>
                                        <p:cTn id="52" dur="500"/>
                                        <p:tgtEl>
                                          <p:spTgt spid="1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fade">
                                      <p:cBhvr>
                                        <p:cTn id="58" dur="500"/>
                                        <p:tgtEl>
                                          <p:spTgt spid="124"/>
                                        </p:tgtEl>
                                      </p:cBhvr>
                                    </p:animEffect>
                                  </p:childTnLst>
                                </p:cTn>
                              </p:par>
                              <p:par>
                                <p:cTn id="59" presetID="10"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fade">
                                      <p:cBhvr>
                                        <p:cTn id="67" dur="500"/>
                                        <p:tgtEl>
                                          <p:spTgt spid="122"/>
                                        </p:tgtEl>
                                      </p:cBhvr>
                                    </p:animEffect>
                                  </p:childTnLst>
                                </p:cTn>
                              </p:par>
                              <p:par>
                                <p:cTn id="68" presetID="10" presetClass="entr" presetSubtype="0" fill="hold" nodeType="with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500"/>
                                        <p:tgtEl>
                                          <p:spTgt spid="118"/>
                                        </p:tgtEl>
                                      </p:cBhvr>
                                    </p:animEffect>
                                  </p:childTnLst>
                                </p:cTn>
                              </p:par>
                              <p:par>
                                <p:cTn id="71" presetID="10"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par>
                                <p:cTn id="74" presetID="10" presetClass="entr" presetSubtype="0" fill="hold" nodeType="withEffect">
                                  <p:stCondLst>
                                    <p:cond delay="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10"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animEffect transition="in" filter="fade">
                                      <p:cBhvr>
                                        <p:cTn id="79" dur="500"/>
                                        <p:tgtEl>
                                          <p:spTgt spid="73"/>
                                        </p:tgtEl>
                                      </p:cBhvr>
                                    </p:animEffect>
                                  </p:childTnLst>
                                </p:cTn>
                              </p:par>
                              <p:par>
                                <p:cTn id="80" presetID="10" presetClass="entr" presetSubtype="0"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p:bldP spid="28" grpId="0" animBg="1"/>
      <p:bldP spid="29" grpId="0" animBg="1"/>
      <p:bldP spid="30" grpId="0" animBg="1"/>
      <p:bldP spid="32" grpId="0" animBg="1"/>
      <p:bldP spid="34" grpId="0" animBg="1"/>
      <p:bldP spid="35" grpId="0" animBg="1"/>
      <p:bldP spid="112" grpId="0"/>
      <p:bldP spid="122" grpId="0"/>
      <p:bldP spid="54" grpId="0"/>
      <p:bldP spid="84" grpId="0" animBg="1"/>
      <p:bldP spid="1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43D9-7BF7-E928-9A44-A31765A4FC45}"/>
              </a:ext>
            </a:extLst>
          </p:cNvPr>
          <p:cNvSpPr>
            <a:spLocks noGrp="1"/>
          </p:cNvSpPr>
          <p:nvPr>
            <p:ph type="title"/>
          </p:nvPr>
        </p:nvSpPr>
        <p:spPr>
          <a:xfrm>
            <a:off x="6405325" y="0"/>
            <a:ext cx="6561986" cy="923330"/>
          </a:xfrm>
        </p:spPr>
        <p:txBody>
          <a:bodyPr/>
          <a:lstStyle/>
          <a:p>
            <a:pPr algn="ctr"/>
            <a:r>
              <a:rPr lang="en-US" sz="6000" b="1" u="sng" dirty="0"/>
              <a:t>Activity Diagram</a:t>
            </a:r>
          </a:p>
        </p:txBody>
      </p:sp>
      <p:sp>
        <p:nvSpPr>
          <p:cNvPr id="8" name="Google Shape;201;p15">
            <a:extLst>
              <a:ext uri="{FF2B5EF4-FFF2-40B4-BE49-F238E27FC236}">
                <a16:creationId xmlns:a16="http://schemas.microsoft.com/office/drawing/2014/main" id="{8B898336-D5C1-A6C3-1C66-BED7CB17DC01}"/>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13</a:t>
            </a:r>
            <a:endParaRPr dirty="0">
              <a:solidFill>
                <a:srgbClr val="FFFFFF"/>
              </a:solidFill>
            </a:endParaRPr>
          </a:p>
        </p:txBody>
      </p:sp>
      <p:pic>
        <p:nvPicPr>
          <p:cNvPr id="5" name="Picture 4">
            <a:extLst>
              <a:ext uri="{FF2B5EF4-FFF2-40B4-BE49-F238E27FC236}">
                <a16:creationId xmlns:a16="http://schemas.microsoft.com/office/drawing/2014/main" id="{80C4FCCA-FE09-628B-6C2E-F9D7AA397507}"/>
              </a:ext>
            </a:extLst>
          </p:cNvPr>
          <p:cNvPicPr>
            <a:picLocks noChangeAspect="1"/>
          </p:cNvPicPr>
          <p:nvPr/>
        </p:nvPicPr>
        <p:blipFill>
          <a:blip r:embed="rId2"/>
          <a:stretch>
            <a:fillRect/>
          </a:stretch>
        </p:blipFill>
        <p:spPr>
          <a:xfrm>
            <a:off x="4023272" y="923330"/>
            <a:ext cx="11315049" cy="10385408"/>
          </a:xfrm>
          <a:prstGeom prst="rect">
            <a:avLst/>
          </a:prstGeom>
        </p:spPr>
      </p:pic>
    </p:spTree>
    <p:extLst>
      <p:ext uri="{BB962C8B-B14F-4D97-AF65-F5344CB8AC3E}">
        <p14:creationId xmlns:p14="http://schemas.microsoft.com/office/powerpoint/2010/main" val="21859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43D9-7BF7-E928-9A44-A31765A4FC45}"/>
              </a:ext>
            </a:extLst>
          </p:cNvPr>
          <p:cNvSpPr>
            <a:spLocks noGrp="1"/>
          </p:cNvSpPr>
          <p:nvPr>
            <p:ph type="title"/>
          </p:nvPr>
        </p:nvSpPr>
        <p:spPr>
          <a:xfrm>
            <a:off x="6173998" y="0"/>
            <a:ext cx="7756104" cy="1846659"/>
          </a:xfrm>
        </p:spPr>
        <p:txBody>
          <a:bodyPr/>
          <a:lstStyle/>
          <a:p>
            <a:pPr algn="ctr"/>
            <a:r>
              <a:rPr lang="en-US" sz="6000" b="1" u="sng" dirty="0"/>
              <a:t>Sequence Diagram</a:t>
            </a:r>
          </a:p>
        </p:txBody>
      </p:sp>
      <p:sp>
        <p:nvSpPr>
          <p:cNvPr id="8" name="Google Shape;201;p15">
            <a:extLst>
              <a:ext uri="{FF2B5EF4-FFF2-40B4-BE49-F238E27FC236}">
                <a16:creationId xmlns:a16="http://schemas.microsoft.com/office/drawing/2014/main" id="{8B898336-D5C1-A6C3-1C66-BED7CB17DC01}"/>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14</a:t>
            </a:r>
            <a:endParaRPr dirty="0">
              <a:solidFill>
                <a:srgbClr val="FFFFFF"/>
              </a:solidFill>
            </a:endParaRPr>
          </a:p>
        </p:txBody>
      </p:sp>
      <p:pic>
        <p:nvPicPr>
          <p:cNvPr id="4" name="Picture 3">
            <a:extLst>
              <a:ext uri="{FF2B5EF4-FFF2-40B4-BE49-F238E27FC236}">
                <a16:creationId xmlns:a16="http://schemas.microsoft.com/office/drawing/2014/main" id="{4BB6FB27-3173-6733-281A-392D3082A54E}"/>
              </a:ext>
            </a:extLst>
          </p:cNvPr>
          <p:cNvPicPr>
            <a:picLocks noChangeAspect="1"/>
          </p:cNvPicPr>
          <p:nvPr/>
        </p:nvPicPr>
        <p:blipFill>
          <a:blip r:embed="rId2"/>
          <a:stretch>
            <a:fillRect/>
          </a:stretch>
        </p:blipFill>
        <p:spPr>
          <a:xfrm>
            <a:off x="4978527" y="907245"/>
            <a:ext cx="10147046" cy="10402105"/>
          </a:xfrm>
          <a:prstGeom prst="rect">
            <a:avLst/>
          </a:prstGeom>
        </p:spPr>
      </p:pic>
    </p:spTree>
    <p:extLst>
      <p:ext uri="{BB962C8B-B14F-4D97-AF65-F5344CB8AC3E}">
        <p14:creationId xmlns:p14="http://schemas.microsoft.com/office/powerpoint/2010/main" val="98000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43D9-7BF7-E928-9A44-A31765A4FC45}"/>
              </a:ext>
            </a:extLst>
          </p:cNvPr>
          <p:cNvSpPr>
            <a:spLocks noGrp="1"/>
          </p:cNvSpPr>
          <p:nvPr>
            <p:ph type="title"/>
          </p:nvPr>
        </p:nvSpPr>
        <p:spPr>
          <a:xfrm>
            <a:off x="6173998" y="0"/>
            <a:ext cx="7756104" cy="923330"/>
          </a:xfrm>
        </p:spPr>
        <p:txBody>
          <a:bodyPr/>
          <a:lstStyle/>
          <a:p>
            <a:pPr algn="ctr"/>
            <a:r>
              <a:rPr lang="en-US" sz="6000" b="1" u="sng" dirty="0"/>
              <a:t>Class Diagram</a:t>
            </a:r>
          </a:p>
        </p:txBody>
      </p:sp>
      <p:sp>
        <p:nvSpPr>
          <p:cNvPr id="8" name="Google Shape;201;p15">
            <a:extLst>
              <a:ext uri="{FF2B5EF4-FFF2-40B4-BE49-F238E27FC236}">
                <a16:creationId xmlns:a16="http://schemas.microsoft.com/office/drawing/2014/main" id="{8B898336-D5C1-A6C3-1C66-BED7CB17DC01}"/>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15</a:t>
            </a:r>
            <a:endParaRPr dirty="0">
              <a:solidFill>
                <a:srgbClr val="FFFFFF"/>
              </a:solidFill>
            </a:endParaRPr>
          </a:p>
        </p:txBody>
      </p:sp>
      <p:pic>
        <p:nvPicPr>
          <p:cNvPr id="5" name="Picture 4">
            <a:extLst>
              <a:ext uri="{FF2B5EF4-FFF2-40B4-BE49-F238E27FC236}">
                <a16:creationId xmlns:a16="http://schemas.microsoft.com/office/drawing/2014/main" id="{E8E6D034-2514-44C1-86F6-73B034788877}"/>
              </a:ext>
            </a:extLst>
          </p:cNvPr>
          <p:cNvPicPr>
            <a:picLocks noChangeAspect="1"/>
          </p:cNvPicPr>
          <p:nvPr/>
        </p:nvPicPr>
        <p:blipFill>
          <a:blip r:embed="rId2"/>
          <a:stretch>
            <a:fillRect/>
          </a:stretch>
        </p:blipFill>
        <p:spPr>
          <a:xfrm>
            <a:off x="1564964" y="1034167"/>
            <a:ext cx="16664466" cy="9744270"/>
          </a:xfrm>
          <a:prstGeom prst="rect">
            <a:avLst/>
          </a:prstGeom>
        </p:spPr>
      </p:pic>
    </p:spTree>
    <p:extLst>
      <p:ext uri="{BB962C8B-B14F-4D97-AF65-F5344CB8AC3E}">
        <p14:creationId xmlns:p14="http://schemas.microsoft.com/office/powerpoint/2010/main" val="61050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5525729" y="4470396"/>
            <a:ext cx="11834223" cy="2015290"/>
          </a:xfrm>
          <a:prstGeom prst="rect">
            <a:avLst/>
          </a:prstGeom>
          <a:noFill/>
          <a:ln>
            <a:noFill/>
          </a:ln>
        </p:spPr>
        <p:txBody>
          <a:bodyPr spcFirstLastPara="1" wrap="square" lIns="0" tIns="14600" rIns="0" bIns="0" anchor="t" anchorCtr="0">
            <a:spAutoFit/>
          </a:bodyPr>
          <a:lstStyle/>
          <a:p>
            <a:pPr marL="12700" lvl="0" indent="0" algn="l" rtl="0">
              <a:lnSpc>
                <a:spcPct val="100000"/>
              </a:lnSpc>
              <a:spcBef>
                <a:spcPts val="0"/>
              </a:spcBef>
              <a:spcAft>
                <a:spcPts val="0"/>
              </a:spcAft>
              <a:buNone/>
            </a:pPr>
            <a:r>
              <a:rPr lang="en-US" sz="13000" dirty="0"/>
              <a:t>THANK YOU ☺</a:t>
            </a:r>
            <a:endParaRPr sz="13000" dirty="0"/>
          </a:p>
        </p:txBody>
      </p:sp>
      <p:grpSp>
        <p:nvGrpSpPr>
          <p:cNvPr id="265" name="Google Shape;265;p19"/>
          <p:cNvGrpSpPr/>
          <p:nvPr/>
        </p:nvGrpSpPr>
        <p:grpSpPr>
          <a:xfrm>
            <a:off x="0" y="0"/>
            <a:ext cx="9006840" cy="9006840"/>
            <a:chOff x="0" y="0"/>
            <a:chExt cx="9006840" cy="9006840"/>
          </a:xfrm>
        </p:grpSpPr>
        <p:sp>
          <p:nvSpPr>
            <p:cNvPr id="266" name="Google Shape;266;p19"/>
            <p:cNvSpPr/>
            <p:nvPr/>
          </p:nvSpPr>
          <p:spPr>
            <a:xfrm>
              <a:off x="0" y="0"/>
              <a:ext cx="9006840" cy="9006840"/>
            </a:xfrm>
            <a:custGeom>
              <a:avLst/>
              <a:gdLst/>
              <a:ahLst/>
              <a:cxnLst/>
              <a:rect l="l" t="t" r="r" b="b"/>
              <a:pathLst>
                <a:path w="9006840" h="9006840" extrusionOk="0">
                  <a:moveTo>
                    <a:pt x="9006835" y="0"/>
                  </a:moveTo>
                  <a:lnTo>
                    <a:pt x="0" y="0"/>
                  </a:lnTo>
                  <a:lnTo>
                    <a:pt x="0" y="9006835"/>
                  </a:lnTo>
                  <a:lnTo>
                    <a:pt x="9006835" y="0"/>
                  </a:lnTo>
                  <a:close/>
                </a:path>
              </a:pathLst>
            </a:custGeom>
            <a:solidFill>
              <a:srgbClr val="032D45"/>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7" name="Google Shape;267;p19"/>
            <p:cNvSpPr/>
            <p:nvPr/>
          </p:nvSpPr>
          <p:spPr>
            <a:xfrm>
              <a:off x="1761409" y="346711"/>
              <a:ext cx="4958080" cy="3776979"/>
            </a:xfrm>
            <a:custGeom>
              <a:avLst/>
              <a:gdLst/>
              <a:ahLst/>
              <a:cxnLst/>
              <a:rect l="l" t="t" r="r" b="b"/>
              <a:pathLst>
                <a:path w="4958080" h="3776979" extrusionOk="0">
                  <a:moveTo>
                    <a:pt x="3791486" y="0"/>
                  </a:moveTo>
                  <a:lnTo>
                    <a:pt x="0" y="3774063"/>
                  </a:lnTo>
                  <a:lnTo>
                    <a:pt x="1166152" y="3776754"/>
                  </a:lnTo>
                  <a:lnTo>
                    <a:pt x="4957639" y="2680"/>
                  </a:lnTo>
                  <a:lnTo>
                    <a:pt x="3791486" y="0"/>
                  </a:lnTo>
                  <a:close/>
                </a:path>
              </a:pathLst>
            </a:custGeom>
            <a:solidFill>
              <a:srgbClr val="FF473D"/>
            </a:solidFill>
            <a:ln>
              <a:noFill/>
            </a:ln>
          </p:spPr>
          <p:txBody>
            <a:bodyPr spcFirstLastPara="1" wrap="square" lIns="0" tIns="0" rIns="0" bIns="0" anchor="t" anchorCtr="0">
              <a:noAutofit/>
            </a:bodyPr>
            <a:lstStyle/>
            <a:p>
              <a:pPr marL="0" lvl="0" indent="0" algn="l" rtl="0">
                <a:spcBef>
                  <a:spcPts val="0"/>
                </a:spcBef>
                <a:spcAft>
                  <a:spcPts val="0"/>
                </a:spcAft>
                <a:buNone/>
              </a:pPr>
              <a:r>
                <a:rPr lang="en-US" dirty="0"/>
                <a:t>   </a:t>
              </a:r>
              <a:endParaRPr dirty="0"/>
            </a:p>
          </p:txBody>
        </p:sp>
        <p:sp>
          <p:nvSpPr>
            <p:cNvPr id="268" name="Google Shape;268;p19"/>
            <p:cNvSpPr/>
            <p:nvPr/>
          </p:nvSpPr>
          <p:spPr>
            <a:xfrm>
              <a:off x="2914218" y="0"/>
              <a:ext cx="6064885" cy="4123690"/>
            </a:xfrm>
            <a:custGeom>
              <a:avLst/>
              <a:gdLst/>
              <a:ahLst/>
              <a:cxnLst/>
              <a:rect l="l" t="t" r="r" b="b"/>
              <a:pathLst>
                <a:path w="6064884" h="4123690" extrusionOk="0">
                  <a:moveTo>
                    <a:pt x="6064715" y="0"/>
                  </a:moveTo>
                  <a:lnTo>
                    <a:pt x="4149266" y="0"/>
                  </a:lnTo>
                  <a:lnTo>
                    <a:pt x="0" y="4119089"/>
                  </a:lnTo>
                  <a:lnTo>
                    <a:pt x="1911009" y="4123487"/>
                  </a:lnTo>
                  <a:lnTo>
                    <a:pt x="6064715" y="0"/>
                  </a:lnTo>
                  <a:close/>
                </a:path>
              </a:pathLst>
            </a:custGeom>
            <a:solidFill>
              <a:srgbClr val="0099D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9" name="Google Shape;269;p19"/>
            <p:cNvSpPr/>
            <p:nvPr/>
          </p:nvSpPr>
          <p:spPr>
            <a:xfrm>
              <a:off x="5421617" y="5"/>
              <a:ext cx="2292985" cy="4186554"/>
            </a:xfrm>
            <a:custGeom>
              <a:avLst/>
              <a:gdLst/>
              <a:ahLst/>
              <a:cxnLst/>
              <a:rect l="l" t="t" r="r" b="b"/>
              <a:pathLst>
                <a:path w="2292984" h="4186554" extrusionOk="0">
                  <a:moveTo>
                    <a:pt x="790702" y="0"/>
                  </a:moveTo>
                  <a:lnTo>
                    <a:pt x="406463" y="0"/>
                  </a:lnTo>
                  <a:lnTo>
                    <a:pt x="256184" y="150266"/>
                  </a:lnTo>
                  <a:lnTo>
                    <a:pt x="640435" y="150266"/>
                  </a:lnTo>
                  <a:lnTo>
                    <a:pt x="790702" y="0"/>
                  </a:lnTo>
                  <a:close/>
                </a:path>
                <a:path w="2292984" h="4186554" extrusionOk="0">
                  <a:moveTo>
                    <a:pt x="2292654" y="2683751"/>
                  </a:moveTo>
                  <a:lnTo>
                    <a:pt x="1502168" y="2683751"/>
                  </a:lnTo>
                  <a:lnTo>
                    <a:pt x="0" y="4185932"/>
                  </a:lnTo>
                  <a:lnTo>
                    <a:pt x="790486" y="4185932"/>
                  </a:lnTo>
                  <a:lnTo>
                    <a:pt x="2292654" y="2683751"/>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grpSp>
        <p:nvGrpSpPr>
          <p:cNvPr id="270" name="Google Shape;270;p19"/>
          <p:cNvGrpSpPr/>
          <p:nvPr/>
        </p:nvGrpSpPr>
        <p:grpSpPr>
          <a:xfrm>
            <a:off x="16229876" y="7998883"/>
            <a:ext cx="3874451" cy="2299970"/>
            <a:chOff x="16229876" y="7998883"/>
            <a:chExt cx="3874451" cy="2299970"/>
          </a:xfrm>
        </p:grpSpPr>
        <p:sp>
          <p:nvSpPr>
            <p:cNvPr id="271" name="Google Shape;271;p19"/>
            <p:cNvSpPr/>
            <p:nvPr/>
          </p:nvSpPr>
          <p:spPr>
            <a:xfrm>
              <a:off x="16229876" y="7998883"/>
              <a:ext cx="3181985" cy="2299970"/>
            </a:xfrm>
            <a:custGeom>
              <a:avLst/>
              <a:gdLst/>
              <a:ahLst/>
              <a:cxnLst/>
              <a:rect l="l" t="t" r="r" b="b"/>
              <a:pathLst>
                <a:path w="3181984" h="2299970" extrusionOk="0">
                  <a:moveTo>
                    <a:pt x="3181609" y="0"/>
                  </a:moveTo>
                  <a:lnTo>
                    <a:pt x="2299668" y="0"/>
                  </a:lnTo>
                  <a:lnTo>
                    <a:pt x="0" y="2299668"/>
                  </a:lnTo>
                  <a:lnTo>
                    <a:pt x="881941" y="2299668"/>
                  </a:lnTo>
                  <a:lnTo>
                    <a:pt x="3181609" y="0"/>
                  </a:lnTo>
                  <a:close/>
                </a:path>
              </a:pathLst>
            </a:custGeom>
            <a:solidFill>
              <a:srgbClr val="FF473D"/>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2" name="Google Shape;272;p19"/>
            <p:cNvSpPr/>
            <p:nvPr/>
          </p:nvSpPr>
          <p:spPr>
            <a:xfrm>
              <a:off x="19438212" y="8002263"/>
              <a:ext cx="666115" cy="666115"/>
            </a:xfrm>
            <a:custGeom>
              <a:avLst/>
              <a:gdLst/>
              <a:ahLst/>
              <a:cxnLst/>
              <a:rect l="l" t="t" r="r" b="b"/>
              <a:pathLst>
                <a:path w="666115" h="666115" extrusionOk="0">
                  <a:moveTo>
                    <a:pt x="665885" y="0"/>
                  </a:moveTo>
                  <a:lnTo>
                    <a:pt x="0" y="665885"/>
                  </a:lnTo>
                  <a:lnTo>
                    <a:pt x="384229" y="665885"/>
                  </a:lnTo>
                  <a:lnTo>
                    <a:pt x="665885" y="384229"/>
                  </a:lnTo>
                  <a:lnTo>
                    <a:pt x="665885" y="0"/>
                  </a:lnTo>
                  <a:close/>
                </a:path>
              </a:pathLst>
            </a:custGeom>
            <a:solidFill>
              <a:srgbClr val="0099E0"/>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3E26FA3E-C990-7595-30D4-9B09454F97D9}"/>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t>16</a:t>
            </a:fld>
            <a:endParaRPr lang="en-US"/>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64"/>
                                        </p:tgtEl>
                                        <p:attrNameLst>
                                          <p:attrName>style.visibility</p:attrName>
                                        </p:attrNameLst>
                                      </p:cBhvr>
                                      <p:to>
                                        <p:strVal val="visible"/>
                                      </p:to>
                                    </p:set>
                                    <p:anim calcmode="lin" valueType="num">
                                      <p:cBhvr>
                                        <p:cTn id="7" dur="1000" fill="hold"/>
                                        <p:tgtEl>
                                          <p:spTgt spid="264"/>
                                        </p:tgtEl>
                                        <p:attrNameLst>
                                          <p:attrName>ppt_w</p:attrName>
                                        </p:attrNameLst>
                                      </p:cBhvr>
                                      <p:tavLst>
                                        <p:tav tm="0">
                                          <p:val>
                                            <p:fltVal val="0"/>
                                          </p:val>
                                        </p:tav>
                                        <p:tav tm="100000">
                                          <p:val>
                                            <p:strVal val="#ppt_w"/>
                                          </p:val>
                                        </p:tav>
                                      </p:tavLst>
                                    </p:anim>
                                    <p:anim calcmode="lin" valueType="num">
                                      <p:cBhvr>
                                        <p:cTn id="8" dur="1000" fill="hold"/>
                                        <p:tgtEl>
                                          <p:spTgt spid="264"/>
                                        </p:tgtEl>
                                        <p:attrNameLst>
                                          <p:attrName>ppt_h</p:attrName>
                                        </p:attrNameLst>
                                      </p:cBhvr>
                                      <p:tavLst>
                                        <p:tav tm="0">
                                          <p:val>
                                            <p:fltVal val="0"/>
                                          </p:val>
                                        </p:tav>
                                        <p:tav tm="100000">
                                          <p:val>
                                            <p:strVal val="#ppt_h"/>
                                          </p:val>
                                        </p:tav>
                                      </p:tavLst>
                                    </p:anim>
                                    <p:anim calcmode="lin" valueType="num">
                                      <p:cBhvr>
                                        <p:cTn id="9" dur="1000" fill="hold"/>
                                        <p:tgtEl>
                                          <p:spTgt spid="264"/>
                                        </p:tgtEl>
                                        <p:attrNameLst>
                                          <p:attrName>style.rotation</p:attrName>
                                        </p:attrNameLst>
                                      </p:cBhvr>
                                      <p:tavLst>
                                        <p:tav tm="0">
                                          <p:val>
                                            <p:fltVal val="90"/>
                                          </p:val>
                                        </p:tav>
                                        <p:tav tm="100000">
                                          <p:val>
                                            <p:fltVal val="0"/>
                                          </p:val>
                                        </p:tav>
                                      </p:tavLst>
                                    </p:anim>
                                    <p:animEffect transition="in" filter="fade">
                                      <p:cBhvr>
                                        <p:cTn id="10"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5"/>
          <p:cNvSpPr/>
          <p:nvPr/>
        </p:nvSpPr>
        <p:spPr>
          <a:xfrm>
            <a:off x="139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02138"/>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3" name="Google Shape;193;p15"/>
          <p:cNvSpPr/>
          <p:nvPr/>
        </p:nvSpPr>
        <p:spPr>
          <a:xfrm>
            <a:off x="1390" y="-1"/>
            <a:ext cx="20104100" cy="11308715"/>
          </a:xfrm>
          <a:custGeom>
            <a:avLst/>
            <a:gdLst/>
            <a:ahLst/>
            <a:cxnLst/>
            <a:rect l="l" t="t" r="r" b="b"/>
            <a:pathLst>
              <a:path w="20104100" h="11308715" extrusionOk="0">
                <a:moveTo>
                  <a:pt x="20104099" y="0"/>
                </a:moveTo>
                <a:lnTo>
                  <a:pt x="10683650" y="0"/>
                </a:lnTo>
                <a:lnTo>
                  <a:pt x="0" y="10683650"/>
                </a:lnTo>
                <a:lnTo>
                  <a:pt x="0" y="11308556"/>
                </a:lnTo>
                <a:lnTo>
                  <a:pt x="14259615" y="11308556"/>
                </a:lnTo>
                <a:lnTo>
                  <a:pt x="20104099" y="5464071"/>
                </a:lnTo>
                <a:lnTo>
                  <a:pt x="20104099" y="0"/>
                </a:lnTo>
                <a:close/>
              </a:path>
            </a:pathLst>
          </a:custGeom>
          <a:solidFill>
            <a:srgbClr val="032D45">
              <a:alpha val="39610"/>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5" name="Google Shape;195;p15"/>
          <p:cNvSpPr txBox="1"/>
          <p:nvPr/>
        </p:nvSpPr>
        <p:spPr>
          <a:xfrm>
            <a:off x="3631881" y="7753599"/>
            <a:ext cx="4268070" cy="1406790"/>
          </a:xfrm>
          <a:prstGeom prst="rect">
            <a:avLst/>
          </a:prstGeom>
          <a:noFill/>
          <a:ln>
            <a:noFill/>
          </a:ln>
        </p:spPr>
        <p:txBody>
          <a:bodyPr spcFirstLastPara="1" wrap="square" lIns="0" tIns="214625" rIns="0" bIns="0" anchor="t" anchorCtr="0">
            <a:spAutoFit/>
          </a:bodyPr>
          <a:lstStyle/>
          <a:p>
            <a:pPr marL="95885" lvl="0" indent="0" algn="ctr" rtl="0">
              <a:lnSpc>
                <a:spcPct val="100000"/>
              </a:lnSpc>
              <a:spcBef>
                <a:spcPts val="0"/>
              </a:spcBef>
              <a:spcAft>
                <a:spcPts val="0"/>
              </a:spcAft>
              <a:buNone/>
            </a:pPr>
            <a:r>
              <a:rPr lang="en-US" sz="3200" b="1" dirty="0">
                <a:solidFill>
                  <a:srgbClr val="FF463C"/>
                </a:solidFill>
                <a:latin typeface="Lato" panose="020F0502020204030203" pitchFamily="34" charset="0"/>
                <a:ea typeface="IBM Plex Mono"/>
                <a:cs typeface="IBM Plex Mono"/>
                <a:sym typeface="IBM Plex Mono"/>
              </a:rPr>
              <a:t>MD </a:t>
            </a:r>
            <a:r>
              <a:rPr lang="en-US" sz="3200" b="1" dirty="0" err="1">
                <a:solidFill>
                  <a:srgbClr val="FF463C"/>
                </a:solidFill>
                <a:latin typeface="Lato" panose="020F0502020204030203" pitchFamily="34" charset="0"/>
                <a:ea typeface="IBM Plex Mono"/>
                <a:cs typeface="IBM Plex Mono"/>
                <a:sym typeface="IBM Plex Mono"/>
              </a:rPr>
              <a:t>Sanwarul</a:t>
            </a:r>
            <a:r>
              <a:rPr lang="en-US" sz="3200" b="1" dirty="0">
                <a:solidFill>
                  <a:srgbClr val="FF463C"/>
                </a:solidFill>
                <a:latin typeface="Lato" panose="020F0502020204030203" pitchFamily="34" charset="0"/>
                <a:ea typeface="IBM Plex Mono"/>
                <a:cs typeface="IBM Plex Mono"/>
                <a:sym typeface="IBM Plex Mono"/>
              </a:rPr>
              <a:t> Islam</a:t>
            </a:r>
            <a:endParaRPr sz="3200" b="1" dirty="0">
              <a:latin typeface="Lato" panose="020F0502020204030203" pitchFamily="34" charset="0"/>
              <a:ea typeface="IBM Plex Mono"/>
              <a:cs typeface="IBM Plex Mono"/>
              <a:sym typeface="IBM Plex Mono"/>
            </a:endParaRPr>
          </a:p>
          <a:p>
            <a:pPr marL="12700" lvl="0" indent="0" algn="ctr" rtl="0">
              <a:lnSpc>
                <a:spcPct val="100000"/>
              </a:lnSpc>
              <a:spcBef>
                <a:spcPts val="1595"/>
              </a:spcBef>
              <a:spcAft>
                <a:spcPts val="0"/>
              </a:spcAft>
              <a:buNone/>
            </a:pPr>
            <a:r>
              <a:rPr lang="en-US" sz="3200" b="1" dirty="0">
                <a:solidFill>
                  <a:srgbClr val="FFFFFF"/>
                </a:solidFill>
                <a:latin typeface="Lato" panose="020F0502020204030203" pitchFamily="34" charset="0"/>
                <a:ea typeface="IBM Plex Mono Light"/>
                <a:cs typeface="IBM Plex Mono Light"/>
                <a:sym typeface="IBM Plex Mono Light"/>
              </a:rPr>
              <a:t>2021-2-60-021</a:t>
            </a:r>
            <a:endParaRPr sz="3200" b="1" dirty="0">
              <a:latin typeface="Lato" panose="020F0502020204030203" pitchFamily="34" charset="0"/>
              <a:ea typeface="IBM Plex Mono Light"/>
              <a:cs typeface="IBM Plex Mono Light"/>
              <a:sym typeface="IBM Plex Mono Light"/>
            </a:endParaRPr>
          </a:p>
        </p:txBody>
      </p:sp>
      <p:pic>
        <p:nvPicPr>
          <p:cNvPr id="196" name="Google Shape;196;p15"/>
          <p:cNvPicPr preferRelativeResize="0"/>
          <p:nvPr/>
        </p:nvPicPr>
        <p:blipFill rotWithShape="1">
          <a:blip r:embed="rId3">
            <a:alphaModFix/>
          </a:blip>
          <a:srcRect/>
          <a:stretch/>
        </p:blipFill>
        <p:spPr>
          <a:xfrm>
            <a:off x="6171752" y="3638407"/>
            <a:ext cx="3373654" cy="3373658"/>
          </a:xfrm>
          <a:prstGeom prst="rect">
            <a:avLst/>
          </a:prstGeom>
          <a:noFill/>
          <a:ln>
            <a:noFill/>
          </a:ln>
        </p:spPr>
      </p:pic>
      <p:sp>
        <p:nvSpPr>
          <p:cNvPr id="200" name="Google Shape;200;p15"/>
          <p:cNvSpPr txBox="1">
            <a:spLocks noGrp="1"/>
          </p:cNvSpPr>
          <p:nvPr>
            <p:ph type="sldNum" idx="12"/>
          </p:nvPr>
        </p:nvSpPr>
        <p:spPr>
          <a:xfrm>
            <a:off x="19490101" y="10667600"/>
            <a:ext cx="349884" cy="332104"/>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fld id="{00000000-1234-1234-1234-123412341234}" type="slidenum">
              <a:rPr lang="en-US"/>
              <a:t>2</a:t>
            </a:fld>
            <a:endParaRPr/>
          </a:p>
        </p:txBody>
      </p:sp>
      <p:sp>
        <p:nvSpPr>
          <p:cNvPr id="201" name="Google Shape;201;p15"/>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fld id="{00000000-1234-1234-1234-123412341234}" type="slidenum">
              <a:rPr lang="en-US">
                <a:solidFill>
                  <a:srgbClr val="FFFFFF"/>
                </a:solidFill>
              </a:rPr>
              <a:t>2</a:t>
            </a:fld>
            <a:endParaRPr dirty="0">
              <a:solidFill>
                <a:srgbClr val="FFFFFF"/>
              </a:solidFill>
            </a:endParaRPr>
          </a:p>
        </p:txBody>
      </p:sp>
      <p:sp>
        <p:nvSpPr>
          <p:cNvPr id="14" name="Google Shape;195;p15"/>
          <p:cNvSpPr txBox="1"/>
          <p:nvPr/>
        </p:nvSpPr>
        <p:spPr>
          <a:xfrm>
            <a:off x="11668827" y="1208899"/>
            <a:ext cx="4181229" cy="1406790"/>
          </a:xfrm>
          <a:prstGeom prst="rect">
            <a:avLst/>
          </a:prstGeom>
          <a:noFill/>
          <a:ln>
            <a:noFill/>
          </a:ln>
        </p:spPr>
        <p:txBody>
          <a:bodyPr spcFirstLastPara="1" wrap="square" lIns="0" tIns="214625" rIns="0" bIns="0" anchor="t" anchorCtr="0">
            <a:spAutoFit/>
          </a:bodyPr>
          <a:lstStyle/>
          <a:p>
            <a:pPr marL="95885" lvl="0" indent="0" algn="ctr" rtl="0">
              <a:lnSpc>
                <a:spcPct val="100000"/>
              </a:lnSpc>
              <a:spcBef>
                <a:spcPts val="0"/>
              </a:spcBef>
              <a:spcAft>
                <a:spcPts val="0"/>
              </a:spcAft>
              <a:buNone/>
            </a:pPr>
            <a:r>
              <a:rPr lang="en-US" sz="3200" b="1" dirty="0">
                <a:solidFill>
                  <a:srgbClr val="FF463C"/>
                </a:solidFill>
                <a:latin typeface="Lato" panose="020F0502020204030203" pitchFamily="34" charset="0"/>
                <a:ea typeface="IBM Plex Mono"/>
                <a:cs typeface="IBM Plex Mono"/>
                <a:sym typeface="IBM Plex Mono"/>
              </a:rPr>
              <a:t>Jubayer Alam Likhon</a:t>
            </a:r>
            <a:endParaRPr sz="3200" b="1" dirty="0">
              <a:latin typeface="Lato" panose="020F0502020204030203" pitchFamily="34" charset="0"/>
              <a:ea typeface="IBM Plex Mono"/>
              <a:cs typeface="IBM Plex Mono"/>
              <a:sym typeface="IBM Plex Mono"/>
            </a:endParaRPr>
          </a:p>
          <a:p>
            <a:pPr marL="12700" lvl="0" indent="0" algn="ctr" rtl="0">
              <a:lnSpc>
                <a:spcPct val="100000"/>
              </a:lnSpc>
              <a:spcBef>
                <a:spcPts val="1595"/>
              </a:spcBef>
              <a:spcAft>
                <a:spcPts val="0"/>
              </a:spcAft>
              <a:buNone/>
            </a:pPr>
            <a:r>
              <a:rPr lang="en-US" sz="3200" b="1" dirty="0">
                <a:solidFill>
                  <a:srgbClr val="FFFFFF"/>
                </a:solidFill>
                <a:latin typeface="Lato" panose="020F0502020204030203" pitchFamily="34" charset="0"/>
                <a:ea typeface="IBM Plex Mono Light"/>
                <a:cs typeface="IBM Plex Mono Light"/>
                <a:sym typeface="IBM Plex Mono Light"/>
              </a:rPr>
              <a:t>2021-2-60-071</a:t>
            </a:r>
            <a:endParaRPr sz="3200" b="1" dirty="0">
              <a:latin typeface="Lato" panose="020F0502020204030203" pitchFamily="34" charset="0"/>
              <a:ea typeface="IBM Plex Mono Light"/>
              <a:cs typeface="IBM Plex Mono Light"/>
              <a:sym typeface="IBM Plex Mono Light"/>
            </a:endParaRPr>
          </a:p>
        </p:txBody>
      </p:sp>
      <p:sp>
        <p:nvSpPr>
          <p:cNvPr id="15" name="Google Shape;195;p15"/>
          <p:cNvSpPr txBox="1"/>
          <p:nvPr/>
        </p:nvSpPr>
        <p:spPr>
          <a:xfrm>
            <a:off x="1510113" y="4420682"/>
            <a:ext cx="4243536" cy="1406790"/>
          </a:xfrm>
          <a:prstGeom prst="rect">
            <a:avLst/>
          </a:prstGeom>
          <a:noFill/>
          <a:ln>
            <a:noFill/>
          </a:ln>
        </p:spPr>
        <p:txBody>
          <a:bodyPr spcFirstLastPara="1" wrap="square" lIns="0" tIns="214625" rIns="0" bIns="0" anchor="t" anchorCtr="0">
            <a:spAutoFit/>
          </a:bodyPr>
          <a:lstStyle/>
          <a:p>
            <a:pPr marL="95885" lvl="0" indent="0" algn="ctr" rtl="0">
              <a:lnSpc>
                <a:spcPct val="100000"/>
              </a:lnSpc>
              <a:spcBef>
                <a:spcPts val="0"/>
              </a:spcBef>
              <a:spcAft>
                <a:spcPts val="0"/>
              </a:spcAft>
              <a:buNone/>
            </a:pPr>
            <a:r>
              <a:rPr lang="en-US" sz="3200" b="1" dirty="0" err="1">
                <a:solidFill>
                  <a:srgbClr val="FF463C"/>
                </a:solidFill>
                <a:latin typeface="Lato" panose="020F0502020204030203" pitchFamily="34" charset="0"/>
                <a:ea typeface="IBM Plex Mono"/>
                <a:cs typeface="IBM Plex Mono"/>
                <a:sym typeface="IBM Plex Mono"/>
              </a:rPr>
              <a:t>Ramisa</a:t>
            </a:r>
            <a:r>
              <a:rPr lang="en-US" sz="3200" b="1" dirty="0">
                <a:solidFill>
                  <a:srgbClr val="FF463C"/>
                </a:solidFill>
                <a:latin typeface="Lato" panose="020F0502020204030203" pitchFamily="34" charset="0"/>
                <a:ea typeface="IBM Plex Mono"/>
                <a:cs typeface="IBM Plex Mono"/>
                <a:sym typeface="IBM Plex Mono"/>
              </a:rPr>
              <a:t> Hossain </a:t>
            </a:r>
            <a:r>
              <a:rPr lang="en-US" sz="3200" b="1" dirty="0" err="1">
                <a:solidFill>
                  <a:srgbClr val="FF463C"/>
                </a:solidFill>
                <a:latin typeface="Lato" panose="020F0502020204030203" pitchFamily="34" charset="0"/>
                <a:ea typeface="IBM Plex Mono"/>
                <a:cs typeface="IBM Plex Mono"/>
                <a:sym typeface="IBM Plex Mono"/>
              </a:rPr>
              <a:t>Arna</a:t>
            </a:r>
            <a:endParaRPr sz="3200" b="1" dirty="0">
              <a:latin typeface="Lato" panose="020F0502020204030203" pitchFamily="34" charset="0"/>
              <a:ea typeface="IBM Plex Mono"/>
              <a:cs typeface="IBM Plex Mono"/>
              <a:sym typeface="IBM Plex Mono"/>
            </a:endParaRPr>
          </a:p>
          <a:p>
            <a:pPr marL="12700" lvl="0" indent="0" algn="ctr" rtl="0">
              <a:lnSpc>
                <a:spcPct val="100000"/>
              </a:lnSpc>
              <a:spcBef>
                <a:spcPts val="1595"/>
              </a:spcBef>
              <a:spcAft>
                <a:spcPts val="0"/>
              </a:spcAft>
              <a:buNone/>
            </a:pPr>
            <a:r>
              <a:rPr lang="en-US" sz="3200" b="1" dirty="0">
                <a:solidFill>
                  <a:srgbClr val="FFFFFF"/>
                </a:solidFill>
                <a:latin typeface="Lato" panose="020F0502020204030203" pitchFamily="34" charset="0"/>
                <a:ea typeface="IBM Plex Mono Light"/>
                <a:cs typeface="IBM Plex Mono Light"/>
                <a:sym typeface="IBM Plex Mono Light"/>
              </a:rPr>
              <a:t>2021-2-60-002</a:t>
            </a:r>
            <a:endParaRPr sz="3200" b="1" dirty="0">
              <a:latin typeface="Lato" panose="020F0502020204030203" pitchFamily="34" charset="0"/>
              <a:ea typeface="IBM Plex Mono Light"/>
              <a:cs typeface="IBM Plex Mono Light"/>
              <a:sym typeface="IBM Plex Mono Light"/>
            </a:endParaRPr>
          </a:p>
        </p:txBody>
      </p:sp>
      <p:pic>
        <p:nvPicPr>
          <p:cNvPr id="17" name="Google Shape;196;p15"/>
          <p:cNvPicPr preferRelativeResize="0"/>
          <p:nvPr/>
        </p:nvPicPr>
        <p:blipFill rotWithShape="1">
          <a:blip r:embed="rId3">
            <a:alphaModFix/>
          </a:blip>
          <a:srcRect/>
          <a:stretch/>
        </p:blipFill>
        <p:spPr>
          <a:xfrm>
            <a:off x="8048310" y="6823597"/>
            <a:ext cx="3373654" cy="3373658"/>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784" y="6989486"/>
            <a:ext cx="3076410" cy="3083932"/>
          </a:xfrm>
          <a:prstGeom prst="ellipse">
            <a:avLst/>
          </a:prstGeom>
        </p:spPr>
      </p:pic>
      <p:pic>
        <p:nvPicPr>
          <p:cNvPr id="18" name="Google Shape;196;p15"/>
          <p:cNvPicPr preferRelativeResize="0"/>
          <p:nvPr/>
        </p:nvPicPr>
        <p:blipFill rotWithShape="1">
          <a:blip r:embed="rId3">
            <a:alphaModFix/>
          </a:blip>
          <a:srcRect/>
          <a:stretch/>
        </p:blipFill>
        <p:spPr>
          <a:xfrm>
            <a:off x="8027152" y="501781"/>
            <a:ext cx="3373654" cy="3373658"/>
          </a:xfrm>
          <a:prstGeom prst="rect">
            <a:avLst/>
          </a:prstGeom>
          <a:noFill/>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9744" y="3731177"/>
            <a:ext cx="3066645" cy="3196889"/>
          </a:xfrm>
          <a:prstGeom prst="ellipse">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3299" y="669824"/>
            <a:ext cx="3069481" cy="3091707"/>
          </a:xfrm>
          <a:prstGeom prst="ellipse">
            <a:avLst/>
          </a:prstGeom>
        </p:spPr>
      </p:pic>
      <p:pic>
        <p:nvPicPr>
          <p:cNvPr id="2" name="Google Shape;196;p15">
            <a:extLst>
              <a:ext uri="{FF2B5EF4-FFF2-40B4-BE49-F238E27FC236}">
                <a16:creationId xmlns:a16="http://schemas.microsoft.com/office/drawing/2014/main" id="{9B035BCE-C017-945C-B8BA-DE817954514B}"/>
              </a:ext>
            </a:extLst>
          </p:cNvPr>
          <p:cNvPicPr preferRelativeResize="0"/>
          <p:nvPr/>
        </p:nvPicPr>
        <p:blipFill rotWithShape="1">
          <a:blip r:embed="rId3">
            <a:alphaModFix/>
          </a:blip>
          <a:srcRect/>
          <a:stretch/>
        </p:blipFill>
        <p:spPr>
          <a:xfrm>
            <a:off x="9966657" y="3638407"/>
            <a:ext cx="3373654" cy="3373658"/>
          </a:xfrm>
          <a:prstGeom prst="rect">
            <a:avLst/>
          </a:prstGeom>
          <a:noFill/>
          <a:ln>
            <a:noFill/>
          </a:ln>
        </p:spPr>
      </p:pic>
      <p:pic>
        <p:nvPicPr>
          <p:cNvPr id="7" name="Picture 6">
            <a:extLst>
              <a:ext uri="{FF2B5EF4-FFF2-40B4-BE49-F238E27FC236}">
                <a16:creationId xmlns:a16="http://schemas.microsoft.com/office/drawing/2014/main" id="{617E5648-584E-31A9-39E5-E485589A3044}"/>
              </a:ext>
            </a:extLst>
          </p:cNvPr>
          <p:cNvPicPr>
            <a:picLocks noChangeAspect="1"/>
          </p:cNvPicPr>
          <p:nvPr/>
        </p:nvPicPr>
        <p:blipFill>
          <a:blip r:embed="rId7"/>
          <a:stretch>
            <a:fillRect/>
          </a:stretch>
        </p:blipFill>
        <p:spPr>
          <a:xfrm>
            <a:off x="10134995" y="3773574"/>
            <a:ext cx="3067664" cy="313786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Google Shape;195;p15">
            <a:extLst>
              <a:ext uri="{FF2B5EF4-FFF2-40B4-BE49-F238E27FC236}">
                <a16:creationId xmlns:a16="http://schemas.microsoft.com/office/drawing/2014/main" id="{DC408B1A-3840-98C9-5AC4-CCE8E0F4B2C2}"/>
              </a:ext>
            </a:extLst>
          </p:cNvPr>
          <p:cNvSpPr txBox="1"/>
          <p:nvPr/>
        </p:nvSpPr>
        <p:spPr>
          <a:xfrm>
            <a:off x="13340311" y="4277053"/>
            <a:ext cx="4181229" cy="1694048"/>
          </a:xfrm>
          <a:prstGeom prst="rect">
            <a:avLst/>
          </a:prstGeom>
          <a:noFill/>
          <a:ln>
            <a:noFill/>
          </a:ln>
        </p:spPr>
        <p:txBody>
          <a:bodyPr spcFirstLastPara="1" wrap="square" lIns="0" tIns="214625" rIns="0" bIns="0" anchor="t" anchorCtr="0">
            <a:spAutoFit/>
          </a:bodyPr>
          <a:lstStyle/>
          <a:p>
            <a:pPr marL="95885" lvl="0" algn="ctr">
              <a:lnSpc>
                <a:spcPct val="150000"/>
              </a:lnSpc>
            </a:pPr>
            <a:r>
              <a:rPr lang="en-US" sz="3200" b="1" dirty="0" err="1">
                <a:solidFill>
                  <a:srgbClr val="FF463C"/>
                </a:solidFill>
                <a:latin typeface="Lato" panose="020F0502020204030203" pitchFamily="34" charset="0"/>
                <a:ea typeface="IBM Plex Mono"/>
                <a:cs typeface="IBM Plex Mono"/>
              </a:rPr>
              <a:t>Hredoy</a:t>
            </a:r>
            <a:r>
              <a:rPr lang="en-US" sz="3200" b="1" dirty="0">
                <a:solidFill>
                  <a:srgbClr val="FF463C"/>
                </a:solidFill>
                <a:latin typeface="Lato" panose="020F0502020204030203" pitchFamily="34" charset="0"/>
                <a:ea typeface="IBM Plex Mono"/>
                <a:cs typeface="IBM Plex Mono"/>
              </a:rPr>
              <a:t> Majumder</a:t>
            </a:r>
          </a:p>
          <a:p>
            <a:pPr marL="95885" lvl="0" algn="ctr">
              <a:lnSpc>
                <a:spcPct val="150000"/>
              </a:lnSpc>
            </a:pPr>
            <a:r>
              <a:rPr lang="en-US" sz="3200" b="1" dirty="0">
                <a:solidFill>
                  <a:srgbClr val="FFFFFF"/>
                </a:solidFill>
                <a:latin typeface="Lato" panose="020F0502020204030203" pitchFamily="34" charset="0"/>
                <a:ea typeface="IBM Plex Mono Light"/>
                <a:cs typeface="IBM Plex Mono Light"/>
                <a:sym typeface="IBM Plex Mono Light"/>
              </a:rPr>
              <a:t>2020-2-60-051</a:t>
            </a:r>
            <a:endParaRPr sz="3200" b="1" dirty="0">
              <a:latin typeface="Lato" panose="020F0502020204030203" pitchFamily="34" charset="0"/>
              <a:ea typeface="IBM Plex Mono Light"/>
              <a:cs typeface="IBM Plex Mono Light"/>
              <a:sym typeface="IBM Plex Mono Light"/>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par>
                                <p:cTn id="14" presetID="16" presetClass="entr" presetSubtype="21" fill="hold" nodeType="withEffect">
                                  <p:stCondLst>
                                    <p:cond delay="0"/>
                                  </p:stCondLst>
                                  <p:childTnLst>
                                    <p:set>
                                      <p:cBhvr>
                                        <p:cTn id="15" dur="1" fill="hold">
                                          <p:stCondLst>
                                            <p:cond delay="0"/>
                                          </p:stCondLst>
                                        </p:cTn>
                                        <p:tgtEl>
                                          <p:spTgt spid="196"/>
                                        </p:tgtEl>
                                        <p:attrNameLst>
                                          <p:attrName>style.visibility</p:attrName>
                                        </p:attrNameLst>
                                      </p:cBhvr>
                                      <p:to>
                                        <p:strVal val="visible"/>
                                      </p:to>
                                    </p:set>
                                    <p:animEffect transition="in" filter="barn(inVertical)">
                                      <p:cBhvr>
                                        <p:cTn id="16" dur="500"/>
                                        <p:tgtEl>
                                          <p:spTgt spid="196"/>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par>
                                <p:cTn id="32" presetID="53" presetClass="entr" presetSubtype="16"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fade">
                                      <p:cBhvr>
                                        <p:cTn id="54" dur="1000"/>
                                        <p:tgtEl>
                                          <p:spTgt spid="195"/>
                                        </p:tgtEl>
                                      </p:cBhvr>
                                    </p:animEffect>
                                    <p:anim calcmode="lin" valueType="num">
                                      <p:cBhvr>
                                        <p:cTn id="55" dur="1000" fill="hold"/>
                                        <p:tgtEl>
                                          <p:spTgt spid="195"/>
                                        </p:tgtEl>
                                        <p:attrNameLst>
                                          <p:attrName>ppt_x</p:attrName>
                                        </p:attrNameLst>
                                      </p:cBhvr>
                                      <p:tavLst>
                                        <p:tav tm="0">
                                          <p:val>
                                            <p:strVal val="#ppt_x"/>
                                          </p:val>
                                        </p:tav>
                                        <p:tav tm="100000">
                                          <p:val>
                                            <p:strVal val="#ppt_x"/>
                                          </p:val>
                                        </p:tav>
                                      </p:tavLst>
                                    </p:anim>
                                    <p:anim calcmode="lin" valueType="num">
                                      <p:cBhvr>
                                        <p:cTn id="56"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4" grpId="0"/>
      <p:bldP spid="1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6B5B-ACCC-BE9D-BF29-8FE7AB194615}"/>
              </a:ext>
            </a:extLst>
          </p:cNvPr>
          <p:cNvSpPr>
            <a:spLocks noGrp="1"/>
          </p:cNvSpPr>
          <p:nvPr>
            <p:ph type="title"/>
          </p:nvPr>
        </p:nvSpPr>
        <p:spPr>
          <a:xfrm>
            <a:off x="7732354" y="602860"/>
            <a:ext cx="10831666" cy="2708434"/>
          </a:xfrm>
        </p:spPr>
        <p:txBody>
          <a:bodyPr/>
          <a:lstStyle/>
          <a:p>
            <a:r>
              <a:rPr lang="en-US" sz="8800" dirty="0">
                <a:solidFill>
                  <a:srgbClr val="00B0F0"/>
                </a:solidFill>
                <a:latin typeface="Times New Roman" panose="02020603050405020304" pitchFamily="18" charset="0"/>
                <a:cs typeface="Times New Roman" panose="02020603050405020304" pitchFamily="18" charset="0"/>
              </a:rPr>
              <a:t>Project Title &amp; LOGO</a:t>
            </a:r>
          </a:p>
        </p:txBody>
      </p:sp>
      <p:grpSp>
        <p:nvGrpSpPr>
          <p:cNvPr id="3" name="Google Shape;98;p10">
            <a:extLst>
              <a:ext uri="{FF2B5EF4-FFF2-40B4-BE49-F238E27FC236}">
                <a16:creationId xmlns:a16="http://schemas.microsoft.com/office/drawing/2014/main" id="{FA36EF8A-7821-7886-C107-2674DE9CB0A7}"/>
              </a:ext>
            </a:extLst>
          </p:cNvPr>
          <p:cNvGrpSpPr/>
          <p:nvPr/>
        </p:nvGrpSpPr>
        <p:grpSpPr>
          <a:xfrm>
            <a:off x="5906" y="0"/>
            <a:ext cx="6744334" cy="11503742"/>
            <a:chOff x="0" y="2387357"/>
            <a:chExt cx="6744334" cy="5671878"/>
          </a:xfrm>
        </p:grpSpPr>
        <p:sp>
          <p:nvSpPr>
            <p:cNvPr id="4" name="Google Shape;99;p10">
              <a:extLst>
                <a:ext uri="{FF2B5EF4-FFF2-40B4-BE49-F238E27FC236}">
                  <a16:creationId xmlns:a16="http://schemas.microsoft.com/office/drawing/2014/main" id="{8A0497BA-BEAB-3DB2-DB4D-C2E82E192997}"/>
                </a:ext>
              </a:extLst>
            </p:cNvPr>
            <p:cNvSpPr/>
            <p:nvPr/>
          </p:nvSpPr>
          <p:spPr>
            <a:xfrm>
              <a:off x="0" y="4284451"/>
              <a:ext cx="2978785" cy="2967990"/>
            </a:xfrm>
            <a:custGeom>
              <a:avLst/>
              <a:gdLst/>
              <a:ahLst/>
              <a:cxnLst/>
              <a:rect l="l" t="t" r="r" b="b"/>
              <a:pathLst>
                <a:path w="2978785" h="2967990" extrusionOk="0">
                  <a:moveTo>
                    <a:pt x="1812489" y="0"/>
                  </a:moveTo>
                  <a:lnTo>
                    <a:pt x="0" y="1804164"/>
                  </a:lnTo>
                  <a:lnTo>
                    <a:pt x="0" y="2967647"/>
                  </a:lnTo>
                  <a:lnTo>
                    <a:pt x="2978642" y="2691"/>
                  </a:lnTo>
                  <a:lnTo>
                    <a:pt x="1812489" y="0"/>
                  </a:lnTo>
                  <a:close/>
                </a:path>
              </a:pathLst>
            </a:custGeom>
            <a:solidFill>
              <a:srgbClr val="FF463C"/>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 name="Google Shape;100;p10">
              <a:extLst>
                <a:ext uri="{FF2B5EF4-FFF2-40B4-BE49-F238E27FC236}">
                  <a16:creationId xmlns:a16="http://schemas.microsoft.com/office/drawing/2014/main" id="{A89B17EE-933F-8A0A-5554-CF717F1C1FB7}"/>
                </a:ext>
              </a:extLst>
            </p:cNvPr>
            <p:cNvSpPr/>
            <p:nvPr/>
          </p:nvSpPr>
          <p:spPr>
            <a:xfrm>
              <a:off x="0" y="2387357"/>
              <a:ext cx="6744334" cy="5609590"/>
            </a:xfrm>
            <a:custGeom>
              <a:avLst/>
              <a:gdLst/>
              <a:ahLst/>
              <a:cxnLst/>
              <a:rect l="l" t="t" r="r" b="b"/>
              <a:pathLst>
                <a:path w="6744334" h="5609590" extrusionOk="0">
                  <a:moveTo>
                    <a:pt x="4832931" y="0"/>
                  </a:moveTo>
                  <a:lnTo>
                    <a:pt x="0" y="4797780"/>
                  </a:lnTo>
                  <a:lnTo>
                    <a:pt x="0" y="5606457"/>
                  </a:lnTo>
                  <a:lnTo>
                    <a:pt x="1098301" y="5608981"/>
                  </a:lnTo>
                  <a:lnTo>
                    <a:pt x="6743951" y="4397"/>
                  </a:lnTo>
                  <a:lnTo>
                    <a:pt x="4832931" y="0"/>
                  </a:lnTo>
                  <a:close/>
                </a:path>
              </a:pathLst>
            </a:custGeom>
            <a:solidFill>
              <a:srgbClr val="0099D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 name="Google Shape;101;p10">
              <a:extLst>
                <a:ext uri="{FF2B5EF4-FFF2-40B4-BE49-F238E27FC236}">
                  <a16:creationId xmlns:a16="http://schemas.microsoft.com/office/drawing/2014/main" id="{ADE6D48E-30C6-03E1-88B5-B59C60F5DD13}"/>
                </a:ext>
              </a:extLst>
            </p:cNvPr>
            <p:cNvSpPr/>
            <p:nvPr/>
          </p:nvSpPr>
          <p:spPr>
            <a:xfrm>
              <a:off x="1694675" y="2684595"/>
              <a:ext cx="2292985" cy="5374640"/>
            </a:xfrm>
            <a:custGeom>
              <a:avLst/>
              <a:gdLst/>
              <a:ahLst/>
              <a:cxnLst/>
              <a:rect l="l" t="t" r="r" b="b"/>
              <a:pathLst>
                <a:path w="2292985" h="5374640" extrusionOk="0">
                  <a:moveTo>
                    <a:pt x="1978964" y="0"/>
                  </a:moveTo>
                  <a:lnTo>
                    <a:pt x="1594739" y="0"/>
                  </a:lnTo>
                  <a:lnTo>
                    <a:pt x="256209" y="1338529"/>
                  </a:lnTo>
                  <a:lnTo>
                    <a:pt x="640448" y="1338529"/>
                  </a:lnTo>
                  <a:lnTo>
                    <a:pt x="1978964" y="0"/>
                  </a:lnTo>
                  <a:close/>
                </a:path>
                <a:path w="2292985" h="5374640" extrusionOk="0">
                  <a:moveTo>
                    <a:pt x="2292667" y="3872014"/>
                  </a:moveTo>
                  <a:lnTo>
                    <a:pt x="1502181" y="3872014"/>
                  </a:lnTo>
                  <a:lnTo>
                    <a:pt x="0" y="5374195"/>
                  </a:lnTo>
                  <a:lnTo>
                    <a:pt x="790498" y="5374195"/>
                  </a:lnTo>
                  <a:lnTo>
                    <a:pt x="2292667" y="3872014"/>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grpSp>
      <p:sp>
        <p:nvSpPr>
          <p:cNvPr id="7" name="Title 1">
            <a:extLst>
              <a:ext uri="{FF2B5EF4-FFF2-40B4-BE49-F238E27FC236}">
                <a16:creationId xmlns:a16="http://schemas.microsoft.com/office/drawing/2014/main" id="{05C2A3DB-6DFA-56B0-CFBC-C145124ECC5F}"/>
              </a:ext>
            </a:extLst>
          </p:cNvPr>
          <p:cNvSpPr txBox="1">
            <a:spLocks/>
          </p:cNvSpPr>
          <p:nvPr/>
        </p:nvSpPr>
        <p:spPr>
          <a:xfrm>
            <a:off x="10052050" y="6643840"/>
            <a:ext cx="6193276" cy="135421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F8FFFF"/>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8800" dirty="0">
                <a:solidFill>
                  <a:schemeClr val="bg1"/>
                </a:solidFill>
                <a:latin typeface="Times New Roman" panose="02020603050405020304" pitchFamily="18" charset="0"/>
                <a:cs typeface="Times New Roman" panose="02020603050405020304" pitchFamily="18" charset="0"/>
              </a:rPr>
              <a:t>RED CYCLE</a:t>
            </a:r>
          </a:p>
        </p:txBody>
      </p:sp>
      <p:pic>
        <p:nvPicPr>
          <p:cNvPr id="9" name="Picture 8">
            <a:extLst>
              <a:ext uri="{FF2B5EF4-FFF2-40B4-BE49-F238E27FC236}">
                <a16:creationId xmlns:a16="http://schemas.microsoft.com/office/drawing/2014/main" id="{B457AB82-14B8-AA3E-B04D-D7993A564E07}"/>
              </a:ext>
            </a:extLst>
          </p:cNvPr>
          <p:cNvPicPr>
            <a:picLocks noChangeAspect="1"/>
          </p:cNvPicPr>
          <p:nvPr/>
        </p:nvPicPr>
        <p:blipFill rotWithShape="1">
          <a:blip r:embed="rId2"/>
          <a:srcRect l="17668" t="6061" r="22617" b="13884"/>
          <a:stretch/>
        </p:blipFill>
        <p:spPr>
          <a:xfrm>
            <a:off x="11356258" y="2828163"/>
            <a:ext cx="3583858" cy="3569110"/>
          </a:xfrm>
          <a:prstGeom prst="rect">
            <a:avLst/>
          </a:prstGeom>
        </p:spPr>
      </p:pic>
      <p:sp>
        <p:nvSpPr>
          <p:cNvPr id="10" name="Google Shape;201;p15">
            <a:extLst>
              <a:ext uri="{FF2B5EF4-FFF2-40B4-BE49-F238E27FC236}">
                <a16:creationId xmlns:a16="http://schemas.microsoft.com/office/drawing/2014/main" id="{10650589-61B7-51FD-515E-533AE6BF26D4}"/>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3</a:t>
            </a:r>
            <a:endParaRPr dirty="0">
              <a:solidFill>
                <a:srgbClr val="FFFFFF"/>
              </a:solidFill>
            </a:endParaRPr>
          </a:p>
        </p:txBody>
      </p:sp>
    </p:spTree>
    <p:extLst>
      <p:ext uri="{BB962C8B-B14F-4D97-AF65-F5344CB8AC3E}">
        <p14:creationId xmlns:p14="http://schemas.microsoft.com/office/powerpoint/2010/main" val="106182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FF14-8043-D9B8-6858-C4273FB6777B}"/>
              </a:ext>
            </a:extLst>
          </p:cNvPr>
          <p:cNvSpPr>
            <a:spLocks noGrp="1"/>
          </p:cNvSpPr>
          <p:nvPr>
            <p:ph type="title"/>
          </p:nvPr>
        </p:nvSpPr>
        <p:spPr>
          <a:xfrm>
            <a:off x="7198758" y="497076"/>
            <a:ext cx="5470605" cy="907941"/>
          </a:xfrm>
        </p:spPr>
        <p:txBody>
          <a:bodyPr/>
          <a:lstStyle/>
          <a:p>
            <a:pPr algn="ctr"/>
            <a:r>
              <a:rPr lang="en-US" b="1" u="sng" dirty="0">
                <a:solidFill>
                  <a:srgbClr val="FF463C"/>
                </a:solidFill>
              </a:rPr>
              <a:t>Project Topic</a:t>
            </a:r>
          </a:p>
        </p:txBody>
      </p:sp>
      <p:sp>
        <p:nvSpPr>
          <p:cNvPr id="3" name="Title 1">
            <a:extLst>
              <a:ext uri="{FF2B5EF4-FFF2-40B4-BE49-F238E27FC236}">
                <a16:creationId xmlns:a16="http://schemas.microsoft.com/office/drawing/2014/main" id="{CA7AB08D-88D3-6339-9C55-AE858958B60B}"/>
              </a:ext>
            </a:extLst>
          </p:cNvPr>
          <p:cNvSpPr txBox="1">
            <a:spLocks/>
          </p:cNvSpPr>
          <p:nvPr/>
        </p:nvSpPr>
        <p:spPr>
          <a:xfrm>
            <a:off x="3666770" y="1994513"/>
            <a:ext cx="12534583" cy="73866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F8FFFF"/>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800" b="1" dirty="0">
                <a:solidFill>
                  <a:schemeClr val="accent6">
                    <a:lumMod val="60000"/>
                    <a:lumOff val="40000"/>
                  </a:schemeClr>
                </a:solidFill>
              </a:rPr>
              <a:t>Online</a:t>
            </a:r>
            <a:r>
              <a:rPr lang="en-US" sz="4400" b="1" dirty="0">
                <a:solidFill>
                  <a:schemeClr val="accent6">
                    <a:lumMod val="60000"/>
                    <a:lumOff val="40000"/>
                  </a:schemeClr>
                </a:solidFill>
              </a:rPr>
              <a:t> Blood Donation Management</a:t>
            </a:r>
          </a:p>
        </p:txBody>
      </p:sp>
      <p:sp>
        <p:nvSpPr>
          <p:cNvPr id="4" name="Title 1">
            <a:extLst>
              <a:ext uri="{FF2B5EF4-FFF2-40B4-BE49-F238E27FC236}">
                <a16:creationId xmlns:a16="http://schemas.microsoft.com/office/drawing/2014/main" id="{E07A4DD7-F328-297C-7070-E2F1B37452CC}"/>
              </a:ext>
            </a:extLst>
          </p:cNvPr>
          <p:cNvSpPr txBox="1">
            <a:spLocks/>
          </p:cNvSpPr>
          <p:nvPr/>
        </p:nvSpPr>
        <p:spPr>
          <a:xfrm>
            <a:off x="1611210" y="3322673"/>
            <a:ext cx="16881680" cy="64633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F8FFFF"/>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50000"/>
              </a:lnSpc>
            </a:pPr>
            <a:r>
              <a:rPr lang="en-US" sz="4000" dirty="0"/>
              <a:t>Blood donation is a crucial act of human compassion, saving countless lives every year. However, traditional blood donation systems often face challenges in efficiently tracking donors, maintaining accurate blood inventories, and facilitating timely responses to emergency requests. An online blood donation management system can address these challenges by streamlining processes and connecting potential donors with patients in need more effectively.</a:t>
            </a:r>
            <a:endParaRPr lang="en-US" sz="11500" dirty="0"/>
          </a:p>
        </p:txBody>
      </p:sp>
      <p:sp>
        <p:nvSpPr>
          <p:cNvPr id="5" name="Google Shape;201;p15">
            <a:extLst>
              <a:ext uri="{FF2B5EF4-FFF2-40B4-BE49-F238E27FC236}">
                <a16:creationId xmlns:a16="http://schemas.microsoft.com/office/drawing/2014/main" id="{45E47E62-9C5F-A895-5CBB-DDA8FC15D573}"/>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4</a:t>
            </a:r>
            <a:endParaRPr dirty="0">
              <a:solidFill>
                <a:srgbClr val="FFFFFF"/>
              </a:solidFill>
            </a:endParaRPr>
          </a:p>
        </p:txBody>
      </p:sp>
    </p:spTree>
    <p:extLst>
      <p:ext uri="{BB962C8B-B14F-4D97-AF65-F5344CB8AC3E}">
        <p14:creationId xmlns:p14="http://schemas.microsoft.com/office/powerpoint/2010/main" val="39963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FBB01-7A09-406D-A6F5-80B370DB5B9B}"/>
              </a:ext>
            </a:extLst>
          </p:cNvPr>
          <p:cNvSpPr>
            <a:spLocks noGrp="1"/>
          </p:cNvSpPr>
          <p:nvPr>
            <p:ph type="title"/>
          </p:nvPr>
        </p:nvSpPr>
        <p:spPr>
          <a:xfrm>
            <a:off x="8363882" y="578037"/>
            <a:ext cx="3376334" cy="930275"/>
          </a:xfrm>
        </p:spPr>
        <p:txBody>
          <a:bodyPr/>
          <a:lstStyle/>
          <a:p>
            <a:pPr algn="ctr"/>
            <a:r>
              <a:rPr lang="en-US" b="1" u="sng" dirty="0">
                <a:solidFill>
                  <a:srgbClr val="FF473D"/>
                </a:solidFill>
              </a:rPr>
              <a:t>Objective</a:t>
            </a:r>
          </a:p>
        </p:txBody>
      </p:sp>
      <p:sp>
        <p:nvSpPr>
          <p:cNvPr id="3" name="Title 1">
            <a:extLst>
              <a:ext uri="{FF2B5EF4-FFF2-40B4-BE49-F238E27FC236}">
                <a16:creationId xmlns:a16="http://schemas.microsoft.com/office/drawing/2014/main" id="{039F5BD9-D0D7-D777-B699-F3A264ED6B06}"/>
              </a:ext>
            </a:extLst>
          </p:cNvPr>
          <p:cNvSpPr txBox="1">
            <a:spLocks/>
          </p:cNvSpPr>
          <p:nvPr/>
        </p:nvSpPr>
        <p:spPr>
          <a:xfrm>
            <a:off x="2250152" y="2214018"/>
            <a:ext cx="15603793" cy="800219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F8FFFF"/>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000" dirty="0"/>
              <a:t>The objective of Red Cycle, an Online Blood Donation Management System, is to create a user-friendly platform that facilitates efficient blood donation processes. The system aims to connect donors with individuals in need of blood, ensuring a timely and organized exchange. Red Cycle will provide a seamless user experience, allowing users to register, log in, become donors, make blood requests, and provide valuable feedback. The system will empower administrators to oversee and manage blood requests, fostering a responsive and supportive community dedicated to saving lives through blood donation. The ultimate goal is to streamline the blood donation process, increase accessibility, and enhance communication between donors and recipients, thereby contributing to the improvement of overall healthcare systems</a:t>
            </a:r>
            <a:endParaRPr lang="en-US" sz="4000" dirty="0">
              <a:solidFill>
                <a:srgbClr val="FF473D"/>
              </a:solidFill>
            </a:endParaRPr>
          </a:p>
        </p:txBody>
      </p:sp>
      <p:sp>
        <p:nvSpPr>
          <p:cNvPr id="4" name="Google Shape;201;p15">
            <a:extLst>
              <a:ext uri="{FF2B5EF4-FFF2-40B4-BE49-F238E27FC236}">
                <a16:creationId xmlns:a16="http://schemas.microsoft.com/office/drawing/2014/main" id="{3BFC3E68-F5AE-A5D2-862E-05594FE4894C}"/>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5</a:t>
            </a:r>
            <a:endParaRPr dirty="0">
              <a:solidFill>
                <a:srgbClr val="FFFFFF"/>
              </a:solidFill>
            </a:endParaRPr>
          </a:p>
        </p:txBody>
      </p:sp>
    </p:spTree>
    <p:extLst>
      <p:ext uri="{BB962C8B-B14F-4D97-AF65-F5344CB8AC3E}">
        <p14:creationId xmlns:p14="http://schemas.microsoft.com/office/powerpoint/2010/main" val="405780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43D9-7BF7-E928-9A44-A31765A4FC45}"/>
              </a:ext>
            </a:extLst>
          </p:cNvPr>
          <p:cNvSpPr>
            <a:spLocks noGrp="1"/>
          </p:cNvSpPr>
          <p:nvPr>
            <p:ph type="title"/>
          </p:nvPr>
        </p:nvSpPr>
        <p:spPr>
          <a:xfrm>
            <a:off x="6173997" y="221225"/>
            <a:ext cx="7756104" cy="923330"/>
          </a:xfrm>
        </p:spPr>
        <p:txBody>
          <a:bodyPr/>
          <a:lstStyle/>
          <a:p>
            <a:pPr algn="ctr"/>
            <a:r>
              <a:rPr lang="en-US" sz="6000" b="1" u="sng" dirty="0">
                <a:solidFill>
                  <a:schemeClr val="accent6">
                    <a:lumMod val="60000"/>
                    <a:lumOff val="40000"/>
                  </a:schemeClr>
                </a:solidFill>
              </a:rPr>
              <a:t>Login Page</a:t>
            </a:r>
          </a:p>
        </p:txBody>
      </p:sp>
      <p:sp>
        <p:nvSpPr>
          <p:cNvPr id="8" name="Google Shape;201;p15">
            <a:extLst>
              <a:ext uri="{FF2B5EF4-FFF2-40B4-BE49-F238E27FC236}">
                <a16:creationId xmlns:a16="http://schemas.microsoft.com/office/drawing/2014/main" id="{8B898336-D5C1-A6C3-1C66-BED7CB17DC01}"/>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fld id="{38216AE3-AD52-49D1-B5FE-1429E06E7C3A}" type="slidenum">
              <a:rPr lang="en-US" smtClean="0">
                <a:solidFill>
                  <a:srgbClr val="FFFFFF"/>
                </a:solidFill>
              </a:rPr>
              <a:t>6</a:t>
            </a:fld>
            <a:endParaRPr dirty="0">
              <a:solidFill>
                <a:srgbClr val="FFFFFF"/>
              </a:solidFill>
            </a:endParaRPr>
          </a:p>
        </p:txBody>
      </p:sp>
      <p:pic>
        <p:nvPicPr>
          <p:cNvPr id="4" name="Picture 3">
            <a:extLst>
              <a:ext uri="{FF2B5EF4-FFF2-40B4-BE49-F238E27FC236}">
                <a16:creationId xmlns:a16="http://schemas.microsoft.com/office/drawing/2014/main" id="{6959727F-164D-4528-9E8B-B80FA72603A2}"/>
              </a:ext>
            </a:extLst>
          </p:cNvPr>
          <p:cNvPicPr>
            <a:picLocks noChangeAspect="1"/>
          </p:cNvPicPr>
          <p:nvPr/>
        </p:nvPicPr>
        <p:blipFill>
          <a:blip r:embed="rId2"/>
          <a:stretch>
            <a:fillRect/>
          </a:stretch>
        </p:blipFill>
        <p:spPr>
          <a:xfrm>
            <a:off x="1645889" y="1477551"/>
            <a:ext cx="16812321" cy="8792651"/>
          </a:xfrm>
          <a:prstGeom prst="rect">
            <a:avLst/>
          </a:prstGeom>
        </p:spPr>
      </p:pic>
    </p:spTree>
    <p:extLst>
      <p:ext uri="{BB962C8B-B14F-4D97-AF65-F5344CB8AC3E}">
        <p14:creationId xmlns:p14="http://schemas.microsoft.com/office/powerpoint/2010/main" val="26802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43D9-7BF7-E928-9A44-A31765A4FC45}"/>
              </a:ext>
            </a:extLst>
          </p:cNvPr>
          <p:cNvSpPr>
            <a:spLocks noGrp="1"/>
          </p:cNvSpPr>
          <p:nvPr>
            <p:ph type="title"/>
          </p:nvPr>
        </p:nvSpPr>
        <p:spPr>
          <a:xfrm>
            <a:off x="6173998" y="361530"/>
            <a:ext cx="7756104" cy="923330"/>
          </a:xfrm>
        </p:spPr>
        <p:txBody>
          <a:bodyPr/>
          <a:lstStyle/>
          <a:p>
            <a:pPr algn="ctr"/>
            <a:r>
              <a:rPr lang="en-US" sz="6000" b="1" u="sng" dirty="0">
                <a:solidFill>
                  <a:schemeClr val="accent6">
                    <a:lumMod val="75000"/>
                  </a:schemeClr>
                </a:solidFill>
              </a:rPr>
              <a:t>Become a Donor</a:t>
            </a:r>
          </a:p>
        </p:txBody>
      </p:sp>
      <p:sp>
        <p:nvSpPr>
          <p:cNvPr id="8" name="Google Shape;201;p15">
            <a:extLst>
              <a:ext uri="{FF2B5EF4-FFF2-40B4-BE49-F238E27FC236}">
                <a16:creationId xmlns:a16="http://schemas.microsoft.com/office/drawing/2014/main" id="{8B898336-D5C1-A6C3-1C66-BED7CB17DC01}"/>
              </a:ext>
            </a:extLst>
          </p:cNvPr>
          <p:cNvSpPr txBox="1">
            <a:spLocks noGrp="1"/>
          </p:cNvSpPr>
          <p:nvPr>
            <p:ph type="sldNum" idx="12"/>
          </p:nvPr>
        </p:nvSpPr>
        <p:spPr>
          <a:xfrm>
            <a:off x="19490099" y="10667600"/>
            <a:ext cx="860400" cy="308413"/>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7</a:t>
            </a:r>
          </a:p>
        </p:txBody>
      </p:sp>
      <p:pic>
        <p:nvPicPr>
          <p:cNvPr id="4" name="Picture 3">
            <a:extLst>
              <a:ext uri="{FF2B5EF4-FFF2-40B4-BE49-F238E27FC236}">
                <a16:creationId xmlns:a16="http://schemas.microsoft.com/office/drawing/2014/main" id="{2DD989B7-269B-40F2-BE7F-EA97CD71E1C7}"/>
              </a:ext>
            </a:extLst>
          </p:cNvPr>
          <p:cNvPicPr>
            <a:picLocks noChangeAspect="1"/>
          </p:cNvPicPr>
          <p:nvPr/>
        </p:nvPicPr>
        <p:blipFill>
          <a:blip r:embed="rId2"/>
          <a:stretch>
            <a:fillRect/>
          </a:stretch>
        </p:blipFill>
        <p:spPr>
          <a:xfrm>
            <a:off x="921063" y="1874798"/>
            <a:ext cx="18261974" cy="8792802"/>
          </a:xfrm>
          <a:prstGeom prst="rect">
            <a:avLst/>
          </a:prstGeom>
        </p:spPr>
      </p:pic>
    </p:spTree>
    <p:extLst>
      <p:ext uri="{BB962C8B-B14F-4D97-AF65-F5344CB8AC3E}">
        <p14:creationId xmlns:p14="http://schemas.microsoft.com/office/powerpoint/2010/main" val="52801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43D9-7BF7-E928-9A44-A31765A4FC45}"/>
              </a:ext>
            </a:extLst>
          </p:cNvPr>
          <p:cNvSpPr>
            <a:spLocks noGrp="1"/>
          </p:cNvSpPr>
          <p:nvPr>
            <p:ph type="title"/>
          </p:nvPr>
        </p:nvSpPr>
        <p:spPr>
          <a:xfrm>
            <a:off x="6173998" y="324465"/>
            <a:ext cx="7756104" cy="923330"/>
          </a:xfrm>
        </p:spPr>
        <p:txBody>
          <a:bodyPr/>
          <a:lstStyle/>
          <a:p>
            <a:pPr algn="ctr"/>
            <a:r>
              <a:rPr lang="en-US" sz="6000" b="1" u="sng" dirty="0">
                <a:solidFill>
                  <a:schemeClr val="accent3"/>
                </a:solidFill>
              </a:rPr>
              <a:t>User Profile</a:t>
            </a:r>
          </a:p>
        </p:txBody>
      </p:sp>
      <p:sp>
        <p:nvSpPr>
          <p:cNvPr id="8" name="Google Shape;201;p15">
            <a:extLst>
              <a:ext uri="{FF2B5EF4-FFF2-40B4-BE49-F238E27FC236}">
                <a16:creationId xmlns:a16="http://schemas.microsoft.com/office/drawing/2014/main" id="{8B898336-D5C1-A6C3-1C66-BED7CB17DC01}"/>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8</a:t>
            </a:r>
            <a:endParaRPr dirty="0">
              <a:solidFill>
                <a:srgbClr val="FFFFFF"/>
              </a:solidFill>
            </a:endParaRPr>
          </a:p>
        </p:txBody>
      </p:sp>
      <p:pic>
        <p:nvPicPr>
          <p:cNvPr id="5" name="Picture 4">
            <a:extLst>
              <a:ext uri="{FF2B5EF4-FFF2-40B4-BE49-F238E27FC236}">
                <a16:creationId xmlns:a16="http://schemas.microsoft.com/office/drawing/2014/main" id="{9CA2C009-CB81-40F1-A6DA-4026B386E767}"/>
              </a:ext>
            </a:extLst>
          </p:cNvPr>
          <p:cNvPicPr>
            <a:picLocks noChangeAspect="1"/>
          </p:cNvPicPr>
          <p:nvPr/>
        </p:nvPicPr>
        <p:blipFill>
          <a:blip r:embed="rId2"/>
          <a:stretch>
            <a:fillRect/>
          </a:stretch>
        </p:blipFill>
        <p:spPr>
          <a:xfrm>
            <a:off x="5167645" y="1647524"/>
            <a:ext cx="9768810" cy="9174276"/>
          </a:xfrm>
          <a:prstGeom prst="rect">
            <a:avLst/>
          </a:prstGeom>
        </p:spPr>
      </p:pic>
    </p:spTree>
    <p:extLst>
      <p:ext uri="{BB962C8B-B14F-4D97-AF65-F5344CB8AC3E}">
        <p14:creationId xmlns:p14="http://schemas.microsoft.com/office/powerpoint/2010/main" val="109652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0A277-2F59-EAD2-BF34-1CD9625D27B6}"/>
              </a:ext>
            </a:extLst>
          </p:cNvPr>
          <p:cNvSpPr>
            <a:spLocks noGrp="1"/>
          </p:cNvSpPr>
          <p:nvPr>
            <p:ph type="title"/>
          </p:nvPr>
        </p:nvSpPr>
        <p:spPr>
          <a:xfrm>
            <a:off x="6328602" y="353855"/>
            <a:ext cx="7446889" cy="1231106"/>
          </a:xfrm>
        </p:spPr>
        <p:txBody>
          <a:bodyPr/>
          <a:lstStyle/>
          <a:p>
            <a:pPr algn="ctr"/>
            <a:r>
              <a:rPr lang="en-US" sz="8000" dirty="0">
                <a:latin typeface="Times New Roman" panose="02020603050405020304" pitchFamily="18" charset="0"/>
                <a:cs typeface="Times New Roman" panose="02020603050405020304" pitchFamily="18" charset="0"/>
              </a:rPr>
              <a:t>Scheduling Chart</a:t>
            </a:r>
          </a:p>
        </p:txBody>
      </p:sp>
      <p:graphicFrame>
        <p:nvGraphicFramePr>
          <p:cNvPr id="3" name="Table 4">
            <a:extLst>
              <a:ext uri="{FF2B5EF4-FFF2-40B4-BE49-F238E27FC236}">
                <a16:creationId xmlns:a16="http://schemas.microsoft.com/office/drawing/2014/main" id="{1C922718-DC4A-1541-6A50-3FCA2E05AF4A}"/>
              </a:ext>
            </a:extLst>
          </p:cNvPr>
          <p:cNvGraphicFramePr>
            <a:graphicFrameLocks noGrp="1"/>
          </p:cNvGraphicFramePr>
          <p:nvPr/>
        </p:nvGraphicFramePr>
        <p:xfrm>
          <a:off x="1773658" y="2070083"/>
          <a:ext cx="16556779" cy="8442960"/>
        </p:xfrm>
        <a:graphic>
          <a:graphicData uri="http://schemas.openxmlformats.org/drawingml/2006/table">
            <a:tbl>
              <a:tblPr firstRow="1" bandRow="1">
                <a:tableStyleId>{5C22544A-7EE6-4342-B048-85BDC9FD1C3A}</a:tableStyleId>
              </a:tblPr>
              <a:tblGrid>
                <a:gridCol w="8938017">
                  <a:extLst>
                    <a:ext uri="{9D8B030D-6E8A-4147-A177-3AD203B41FA5}">
                      <a16:colId xmlns:a16="http://schemas.microsoft.com/office/drawing/2014/main" val="2590301763"/>
                    </a:ext>
                  </a:extLst>
                </a:gridCol>
                <a:gridCol w="3854683">
                  <a:extLst>
                    <a:ext uri="{9D8B030D-6E8A-4147-A177-3AD203B41FA5}">
                      <a16:colId xmlns:a16="http://schemas.microsoft.com/office/drawing/2014/main" val="2607404951"/>
                    </a:ext>
                  </a:extLst>
                </a:gridCol>
                <a:gridCol w="3764079">
                  <a:extLst>
                    <a:ext uri="{9D8B030D-6E8A-4147-A177-3AD203B41FA5}">
                      <a16:colId xmlns:a16="http://schemas.microsoft.com/office/drawing/2014/main" val="714934949"/>
                    </a:ext>
                  </a:extLst>
                </a:gridCol>
              </a:tblGrid>
              <a:tr h="1253421">
                <a:tc>
                  <a:txBody>
                    <a:bodyPr/>
                    <a:lstStyle/>
                    <a:p>
                      <a:pPr algn="ctr"/>
                      <a:r>
                        <a:rPr lang="en-US" sz="4400" b="1" dirty="0">
                          <a:latin typeface="Times New Roman" panose="02020603050405020304" pitchFamily="18" charset="0"/>
                          <a:cs typeface="Times New Roman" panose="02020603050405020304" pitchFamily="18" charset="0"/>
                        </a:rPr>
                        <a:t>Activity</a:t>
                      </a:r>
                    </a:p>
                  </a:txBody>
                  <a:tcPr anchor="ctr"/>
                </a:tc>
                <a:tc>
                  <a:txBody>
                    <a:bodyPr/>
                    <a:lstStyle/>
                    <a:p>
                      <a:pPr algn="ctr"/>
                      <a:r>
                        <a:rPr lang="en-US" sz="4400" b="1" dirty="0">
                          <a:latin typeface="Times New Roman" panose="02020603050405020304" pitchFamily="18" charset="0"/>
                          <a:cs typeface="Times New Roman" panose="02020603050405020304" pitchFamily="18" charset="0"/>
                        </a:rPr>
                        <a:t>Predecessor</a:t>
                      </a:r>
                    </a:p>
                  </a:txBody>
                  <a:tcPr anchor="ctr"/>
                </a:tc>
                <a:tc>
                  <a:txBody>
                    <a:bodyPr/>
                    <a:lstStyle/>
                    <a:p>
                      <a:pPr algn="ctr"/>
                      <a:r>
                        <a:rPr lang="en-US" sz="4400" b="1" dirty="0">
                          <a:latin typeface="Times New Roman" panose="02020603050405020304" pitchFamily="18" charset="0"/>
                          <a:cs typeface="Times New Roman" panose="02020603050405020304" pitchFamily="18" charset="0"/>
                        </a:rPr>
                        <a:t>Duration </a:t>
                      </a:r>
                    </a:p>
                    <a:p>
                      <a:pPr algn="ctr"/>
                      <a:r>
                        <a:rPr lang="en-US" sz="4400" b="1" dirty="0">
                          <a:latin typeface="Times New Roman" panose="02020603050405020304" pitchFamily="18" charset="0"/>
                          <a:cs typeface="Times New Roman" panose="02020603050405020304" pitchFamily="18" charset="0"/>
                        </a:rPr>
                        <a:t>(Days)</a:t>
                      </a:r>
                    </a:p>
                  </a:txBody>
                  <a:tcPr anchor="ctr"/>
                </a:tc>
                <a:extLst>
                  <a:ext uri="{0D108BD9-81ED-4DB2-BD59-A6C34878D82A}">
                    <a16:rowId xmlns:a16="http://schemas.microsoft.com/office/drawing/2014/main" val="1018404650"/>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cs typeface="Times New Roman" panose="02020603050405020304" pitchFamily="18" charset="0"/>
                        </a:rPr>
                        <a:t>A = </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Donor Registration </a:t>
                      </a:r>
                    </a:p>
                  </a:txBody>
                  <a:tcPr/>
                </a:tc>
                <a:tc>
                  <a:txBody>
                    <a:bodyPr/>
                    <a:lstStyle/>
                    <a:p>
                      <a:pPr algn="ctr"/>
                      <a:r>
                        <a:rPr lang="en-US" sz="4000" b="1" dirty="0">
                          <a:latin typeface="Times New Roman" panose="02020603050405020304" pitchFamily="18" charset="0"/>
                          <a:cs typeface="Times New Roman" panose="02020603050405020304" pitchFamily="18" charset="0"/>
                        </a:rPr>
                        <a:t>--</a:t>
                      </a:r>
                    </a:p>
                  </a:txBody>
                  <a:tcPr/>
                </a:tc>
                <a:tc>
                  <a:txBody>
                    <a:bodyPr/>
                    <a:lstStyle/>
                    <a:p>
                      <a:pPr algn="ctr"/>
                      <a:r>
                        <a:rPr lang="en-US" sz="4000" b="1"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3327666309"/>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cs typeface="Times New Roman" panose="02020603050405020304" pitchFamily="18" charset="0"/>
                        </a:rPr>
                        <a:t>B = </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Donor Management </a:t>
                      </a:r>
                    </a:p>
                  </a:txBody>
                  <a:tcPr/>
                </a:tc>
                <a:tc>
                  <a:txBody>
                    <a:bodyPr/>
                    <a:lstStyle/>
                    <a:p>
                      <a:pPr algn="ctr"/>
                      <a:r>
                        <a:rPr lang="en-US" sz="4000" b="1" dirty="0">
                          <a:latin typeface="Times New Roman" panose="02020603050405020304" pitchFamily="18" charset="0"/>
                          <a:cs typeface="Times New Roman" panose="02020603050405020304" pitchFamily="18" charset="0"/>
                        </a:rPr>
                        <a:t>A</a:t>
                      </a:r>
                    </a:p>
                  </a:txBody>
                  <a:tcPr/>
                </a:tc>
                <a:tc>
                  <a:txBody>
                    <a:bodyPr/>
                    <a:lstStyle/>
                    <a:p>
                      <a:pPr algn="ctr"/>
                      <a:r>
                        <a:rPr lang="en-US" sz="4000" b="1"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1595798933"/>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cs typeface="Times New Roman" panose="02020603050405020304" pitchFamily="18" charset="0"/>
                        </a:rPr>
                        <a:t>C = </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Blood Information</a:t>
                      </a:r>
                    </a:p>
                  </a:txBody>
                  <a:tcPr/>
                </a:tc>
                <a:tc>
                  <a:txBody>
                    <a:bodyPr/>
                    <a:lstStyle/>
                    <a:p>
                      <a:pPr algn="ctr"/>
                      <a:r>
                        <a:rPr lang="en-US" sz="4000" b="1" dirty="0">
                          <a:latin typeface="Times New Roman" panose="02020603050405020304" pitchFamily="18" charset="0"/>
                          <a:cs typeface="Times New Roman" panose="02020603050405020304" pitchFamily="18" charset="0"/>
                        </a:rPr>
                        <a:t>A</a:t>
                      </a:r>
                    </a:p>
                  </a:txBody>
                  <a:tcPr/>
                </a:tc>
                <a:tc>
                  <a:txBody>
                    <a:bodyPr/>
                    <a:lstStyle/>
                    <a:p>
                      <a:pPr algn="ctr"/>
                      <a:r>
                        <a:rPr lang="en-US" sz="4000" b="1"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3914088384"/>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cs typeface="Times New Roman" panose="02020603050405020304" pitchFamily="18" charset="0"/>
                        </a:rPr>
                        <a:t>D = </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Communication</a:t>
                      </a:r>
                    </a:p>
                  </a:txBody>
                  <a:tcPr/>
                </a:tc>
                <a:tc>
                  <a:txBody>
                    <a:bodyPr/>
                    <a:lstStyle/>
                    <a:p>
                      <a:pPr algn="ctr"/>
                      <a:r>
                        <a:rPr lang="en-US" sz="4000" b="1" dirty="0">
                          <a:latin typeface="Times New Roman" panose="02020603050405020304" pitchFamily="18" charset="0"/>
                          <a:cs typeface="Times New Roman" panose="02020603050405020304" pitchFamily="18" charset="0"/>
                        </a:rPr>
                        <a:t>C</a:t>
                      </a:r>
                    </a:p>
                  </a:txBody>
                  <a:tcPr/>
                </a:tc>
                <a:tc>
                  <a:txBody>
                    <a:bodyPr/>
                    <a:lstStyle/>
                    <a:p>
                      <a:pPr algn="ctr"/>
                      <a:r>
                        <a:rPr lang="en-US" sz="4000" b="1"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4270080397"/>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cs typeface="Times New Roman" panose="02020603050405020304" pitchFamily="18" charset="0"/>
                        </a:rPr>
                        <a:t>E = </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Administration</a:t>
                      </a:r>
                    </a:p>
                  </a:txBody>
                  <a:tcPr/>
                </a:tc>
                <a:tc>
                  <a:txBody>
                    <a:bodyPr/>
                    <a:lstStyle/>
                    <a:p>
                      <a:pPr algn="ctr"/>
                      <a:r>
                        <a:rPr lang="en-US" sz="4000" b="1" dirty="0">
                          <a:latin typeface="Times New Roman" panose="02020603050405020304" pitchFamily="18" charset="0"/>
                          <a:cs typeface="Times New Roman" panose="02020603050405020304" pitchFamily="18" charset="0"/>
                        </a:rPr>
                        <a:t>--</a:t>
                      </a:r>
                    </a:p>
                  </a:txBody>
                  <a:tcPr/>
                </a:tc>
                <a:tc>
                  <a:txBody>
                    <a:bodyPr/>
                    <a:lstStyle/>
                    <a:p>
                      <a:pPr algn="ctr"/>
                      <a:r>
                        <a:rPr lang="en-US" sz="4000" b="1"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2668788950"/>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cs typeface="Times New Roman" panose="02020603050405020304" pitchFamily="18" charset="0"/>
                        </a:rPr>
                        <a:t>F = </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Support and Help</a:t>
                      </a:r>
                    </a:p>
                  </a:txBody>
                  <a:tcPr/>
                </a:tc>
                <a:tc>
                  <a:txBody>
                    <a:bodyPr/>
                    <a:lstStyle/>
                    <a:p>
                      <a:pPr algn="ctr"/>
                      <a:r>
                        <a:rPr lang="en-US" sz="4000" b="1" dirty="0">
                          <a:latin typeface="Times New Roman" panose="02020603050405020304" pitchFamily="18" charset="0"/>
                          <a:cs typeface="Times New Roman" panose="02020603050405020304" pitchFamily="18" charset="0"/>
                        </a:rPr>
                        <a:t>E</a:t>
                      </a:r>
                    </a:p>
                  </a:txBody>
                  <a:tcPr/>
                </a:tc>
                <a:tc>
                  <a:txBody>
                    <a:bodyPr/>
                    <a:lstStyle/>
                    <a:p>
                      <a:pPr algn="ctr"/>
                      <a:r>
                        <a:rPr lang="en-US" sz="4000" b="1"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3321003882"/>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ea typeface="IBM Plex Mono"/>
                          <a:cs typeface="Times New Roman" panose="02020603050405020304" pitchFamily="18" charset="0"/>
                          <a:sym typeface="IBM Plex Mono"/>
                        </a:rPr>
                        <a:t>G</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=Donor Tracking </a:t>
                      </a:r>
                    </a:p>
                  </a:txBody>
                  <a:tcPr/>
                </a:tc>
                <a:tc>
                  <a:txBody>
                    <a:bodyPr/>
                    <a:lstStyle/>
                    <a:p>
                      <a:pPr algn="ctr"/>
                      <a:r>
                        <a:rPr lang="en-US" sz="4000" b="1" dirty="0">
                          <a:latin typeface="Times New Roman" panose="02020603050405020304" pitchFamily="18" charset="0"/>
                          <a:cs typeface="Times New Roman" panose="02020603050405020304" pitchFamily="18" charset="0"/>
                        </a:rPr>
                        <a:t>B</a:t>
                      </a:r>
                    </a:p>
                  </a:txBody>
                  <a:tcPr/>
                </a:tc>
                <a:tc>
                  <a:txBody>
                    <a:bodyPr/>
                    <a:lstStyle/>
                    <a:p>
                      <a:pPr algn="ctr"/>
                      <a:r>
                        <a:rPr lang="en-US" sz="4000" b="1"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2106805876"/>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ea typeface="IBM Plex Mono"/>
                          <a:cs typeface="Times New Roman" panose="02020603050405020304" pitchFamily="18" charset="0"/>
                          <a:sym typeface="IBM Plex Mono"/>
                        </a:rPr>
                        <a:t>H</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=Donor Feedback</a:t>
                      </a:r>
                    </a:p>
                  </a:txBody>
                  <a:tcPr/>
                </a:tc>
                <a:tc>
                  <a:txBody>
                    <a:bodyPr/>
                    <a:lstStyle/>
                    <a:p>
                      <a:pPr algn="ctr"/>
                      <a:r>
                        <a:rPr lang="en-US" sz="4000" b="1" dirty="0">
                          <a:latin typeface="Times New Roman" panose="02020603050405020304" pitchFamily="18" charset="0"/>
                          <a:cs typeface="Times New Roman" panose="02020603050405020304" pitchFamily="18" charset="0"/>
                        </a:rPr>
                        <a:t>B</a:t>
                      </a:r>
                    </a:p>
                  </a:txBody>
                  <a:tcPr/>
                </a:tc>
                <a:tc>
                  <a:txBody>
                    <a:bodyPr/>
                    <a:lstStyle/>
                    <a:p>
                      <a:pPr algn="ctr"/>
                      <a:r>
                        <a:rPr lang="en-US" sz="4000" b="1"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234247917"/>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ea typeface="IBM Plex Mono"/>
                          <a:cs typeface="Times New Roman" panose="02020603050405020304" pitchFamily="18" charset="0"/>
                          <a:sym typeface="IBM Plex Mono"/>
                        </a:rPr>
                        <a:t>I</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=Public Awareness</a:t>
                      </a:r>
                    </a:p>
                  </a:txBody>
                  <a:tcPr/>
                </a:tc>
                <a:tc>
                  <a:txBody>
                    <a:bodyPr/>
                    <a:lstStyle/>
                    <a:p>
                      <a:pPr algn="ctr"/>
                      <a:r>
                        <a:rPr lang="en-US" sz="4000" b="1" dirty="0">
                          <a:latin typeface="Times New Roman" panose="02020603050405020304" pitchFamily="18" charset="0"/>
                          <a:cs typeface="Times New Roman" panose="02020603050405020304" pitchFamily="18" charset="0"/>
                        </a:rPr>
                        <a:t>E</a:t>
                      </a:r>
                    </a:p>
                  </a:txBody>
                  <a:tcPr/>
                </a:tc>
                <a:tc>
                  <a:txBody>
                    <a:bodyPr/>
                    <a:lstStyle/>
                    <a:p>
                      <a:pPr algn="ctr"/>
                      <a:r>
                        <a:rPr lang="en-US" sz="4000" b="1"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930237712"/>
                  </a:ext>
                </a:extLst>
              </a:tr>
              <a:tr h="6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chemeClr val="tx1"/>
                          </a:solidFill>
                          <a:latin typeface="Times New Roman" panose="02020603050405020304" pitchFamily="18" charset="0"/>
                          <a:ea typeface="IBM Plex Mono"/>
                          <a:cs typeface="Times New Roman" panose="02020603050405020304" pitchFamily="18" charset="0"/>
                          <a:sym typeface="IBM Plex Mono"/>
                        </a:rPr>
                        <a:t>J</a:t>
                      </a:r>
                      <a:r>
                        <a:rPr lang="en-US" sz="4000" dirty="0">
                          <a:solidFill>
                            <a:schemeClr val="tx1"/>
                          </a:solidFill>
                          <a:latin typeface="Times New Roman" panose="02020603050405020304" pitchFamily="18" charset="0"/>
                          <a:ea typeface="IBM Plex Mono"/>
                          <a:cs typeface="Times New Roman" panose="02020603050405020304" pitchFamily="18" charset="0"/>
                          <a:sym typeface="IBM Plex Mono"/>
                        </a:rPr>
                        <a:t>=Report and Analysis</a:t>
                      </a:r>
                    </a:p>
                  </a:txBody>
                  <a:tcPr/>
                </a:tc>
                <a:tc>
                  <a:txBody>
                    <a:bodyPr/>
                    <a:lstStyle/>
                    <a:p>
                      <a:pPr algn="ctr"/>
                      <a:r>
                        <a:rPr lang="en-US" sz="4000" b="1" dirty="0">
                          <a:latin typeface="Times New Roman" panose="02020603050405020304" pitchFamily="18" charset="0"/>
                          <a:cs typeface="Times New Roman" panose="02020603050405020304" pitchFamily="18" charset="0"/>
                        </a:rPr>
                        <a:t>B, D</a:t>
                      </a:r>
                    </a:p>
                  </a:txBody>
                  <a:tcPr/>
                </a:tc>
                <a:tc>
                  <a:txBody>
                    <a:bodyPr/>
                    <a:lstStyle/>
                    <a:p>
                      <a:pPr algn="ctr"/>
                      <a:r>
                        <a:rPr lang="en-US" sz="4000" b="1"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3823513287"/>
                  </a:ext>
                </a:extLst>
              </a:tr>
            </a:tbl>
          </a:graphicData>
        </a:graphic>
      </p:graphicFrame>
      <p:sp>
        <p:nvSpPr>
          <p:cNvPr id="4" name="Google Shape;201;p15">
            <a:extLst>
              <a:ext uri="{FF2B5EF4-FFF2-40B4-BE49-F238E27FC236}">
                <a16:creationId xmlns:a16="http://schemas.microsoft.com/office/drawing/2014/main" id="{24364B06-5E29-328B-AFEA-B3DEF7EF17E7}"/>
              </a:ext>
            </a:extLst>
          </p:cNvPr>
          <p:cNvSpPr txBox="1">
            <a:spLocks noGrp="1"/>
          </p:cNvSpPr>
          <p:nvPr>
            <p:ph type="sldNum" idx="12"/>
          </p:nvPr>
        </p:nvSpPr>
        <p:spPr>
          <a:xfrm>
            <a:off x="19490099" y="10667600"/>
            <a:ext cx="860400" cy="308400"/>
          </a:xfrm>
          <a:prstGeom prst="rect">
            <a:avLst/>
          </a:prstGeom>
          <a:noFill/>
          <a:ln>
            <a:noFill/>
          </a:ln>
        </p:spPr>
        <p:txBody>
          <a:bodyPr spcFirstLastPara="1" wrap="square" lIns="0" tIns="8250" rIns="0" bIns="0" anchor="t" anchorCtr="0">
            <a:spAutoFit/>
          </a:bodyPr>
          <a:lstStyle/>
          <a:p>
            <a:pPr marL="38100" lvl="0" indent="0" algn="l" rtl="0">
              <a:lnSpc>
                <a:spcPct val="100000"/>
              </a:lnSpc>
              <a:spcBef>
                <a:spcPts val="0"/>
              </a:spcBef>
              <a:spcAft>
                <a:spcPts val="0"/>
              </a:spcAft>
              <a:buNone/>
            </a:pPr>
            <a:r>
              <a:rPr lang="en-US" dirty="0">
                <a:solidFill>
                  <a:srgbClr val="FFFFFF"/>
                </a:solidFill>
              </a:rPr>
              <a:t>9</a:t>
            </a:r>
            <a:endParaRPr dirty="0">
              <a:solidFill>
                <a:srgbClr val="FFFFFF"/>
              </a:solidFill>
            </a:endParaRPr>
          </a:p>
        </p:txBody>
      </p:sp>
    </p:spTree>
    <p:extLst>
      <p:ext uri="{BB962C8B-B14F-4D97-AF65-F5344CB8AC3E}">
        <p14:creationId xmlns:p14="http://schemas.microsoft.com/office/powerpoint/2010/main" val="37038052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TotalTime>
  <Words>503</Words>
  <Application>Microsoft Office PowerPoint</Application>
  <PresentationFormat>Custom</PresentationFormat>
  <Paragraphs>178</Paragraphs>
  <Slides>16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Times New Roman</vt:lpstr>
      <vt:lpstr>Lato</vt:lpstr>
      <vt:lpstr>Arial Black</vt:lpstr>
      <vt:lpstr>Arial</vt:lpstr>
      <vt:lpstr>Calibri</vt:lpstr>
      <vt:lpstr>Montserrat Medium</vt:lpstr>
      <vt:lpstr>IBM Plex Sans</vt:lpstr>
      <vt:lpstr>Space Grotesk SemiBold</vt:lpstr>
      <vt:lpstr>Office Theme</vt:lpstr>
      <vt:lpstr>PowerPoint Presentation</vt:lpstr>
      <vt:lpstr>PowerPoint Presentation</vt:lpstr>
      <vt:lpstr>Project Title &amp; LOGO</vt:lpstr>
      <vt:lpstr>Project Topic</vt:lpstr>
      <vt:lpstr>Objective</vt:lpstr>
      <vt:lpstr>Login Page</vt:lpstr>
      <vt:lpstr>Become a Donor</vt:lpstr>
      <vt:lpstr>User Profile</vt:lpstr>
      <vt:lpstr>Scheduling Chart</vt:lpstr>
      <vt:lpstr>CPM (Activity on Node)</vt:lpstr>
      <vt:lpstr>PowerPoint Presentation</vt:lpstr>
      <vt:lpstr>Use Case Diagram</vt:lpstr>
      <vt:lpstr>Activity Diagram</vt:lpstr>
      <vt:lpstr>Sequence Diagram</vt:lpstr>
      <vt:lpstr>Class Diagram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Jubayer Likhon</cp:lastModifiedBy>
  <cp:revision>37</cp:revision>
  <dcterms:modified xsi:type="dcterms:W3CDTF">2023-12-27T20:14:33Z</dcterms:modified>
</cp:coreProperties>
</file>